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notesMasterIdLst>
    <p:notesMasterId r:id="rId24"/>
  </p:notesMasterIdLst>
  <p:sldIdLst>
    <p:sldId id="256" r:id="rId2"/>
    <p:sldId id="562" r:id="rId3"/>
    <p:sldId id="551" r:id="rId4"/>
    <p:sldId id="563" r:id="rId5"/>
    <p:sldId id="564" r:id="rId6"/>
    <p:sldId id="565" r:id="rId7"/>
    <p:sldId id="566" r:id="rId8"/>
    <p:sldId id="567" r:id="rId9"/>
    <p:sldId id="552" r:id="rId10"/>
    <p:sldId id="553" r:id="rId11"/>
    <p:sldId id="568" r:id="rId12"/>
    <p:sldId id="554" r:id="rId13"/>
    <p:sldId id="569" r:id="rId14"/>
    <p:sldId id="570" r:id="rId15"/>
    <p:sldId id="571" r:id="rId16"/>
    <p:sldId id="555" r:id="rId17"/>
    <p:sldId id="556" r:id="rId18"/>
    <p:sldId id="557" r:id="rId19"/>
    <p:sldId id="558" r:id="rId20"/>
    <p:sldId id="559" r:id="rId21"/>
    <p:sldId id="560" r:id="rId22"/>
    <p:sldId id="28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EF0"/>
    <a:srgbClr val="3A0955"/>
    <a:srgbClr val="063E78"/>
    <a:srgbClr val="C11431"/>
    <a:srgbClr val="CDCED3"/>
    <a:srgbClr val="401D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683CCF-BBDC-89B8-DD47-15A1A4F437BF}" v="3861" dt="2025-01-26T01:58:33.812"/>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2" d="100"/>
          <a:sy n="72" d="100"/>
        </p:scale>
        <p:origin x="8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4.svg"/></Relationships>
</file>

<file path=ppt/diagrams/_rels/data11.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4.svg"/></Relationships>
</file>

<file path=ppt/diagrams/_rels/data1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ata17.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14.sv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13.pn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diagrams/_rels/data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5.png"/><Relationship Id="rId4" Type="http://schemas.openxmlformats.org/officeDocument/2006/relationships/image" Target="../media/image2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4.svg"/></Relationships>
</file>

<file path=ppt/diagrams/_rels/drawing11.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image" Target="../media/image3.png"/><Relationship Id="rId7" Type="http://schemas.openxmlformats.org/officeDocument/2006/relationships/image" Target="../media/image1.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4.svg"/></Relationships>
</file>

<file path=ppt/diagrams/_rels/drawing12.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17.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14.sv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11" Type="http://schemas.openxmlformats.org/officeDocument/2006/relationships/image" Target="../media/image13.pn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diagrams/_rels/drawing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5.png"/><Relationship Id="rId4" Type="http://schemas.openxmlformats.org/officeDocument/2006/relationships/image" Target="../media/image29.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E2BA80-10D8-43D0-BFC7-4F933FAD9EA3}"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232C63C-EA5B-4B0A-A5A8-BA5832491A7C}">
      <dgm:prSet/>
      <dgm:spPr/>
      <dgm:t>
        <a:bodyPr/>
        <a:lstStyle/>
        <a:p>
          <a:r>
            <a:rPr lang="en-US" b="1"/>
            <a:t>Un Orden Ejecutivo no tiene la fuerza de ley al publico, solo a las agenicias controlado por el gobierno—No Son Leyes, Ni Reglas Actuales.</a:t>
          </a:r>
          <a:endParaRPr lang="en-US"/>
        </a:p>
      </dgm:t>
    </dgm:pt>
    <dgm:pt modelId="{4186CA52-5B3B-49E1-A3F8-386F953B8A5E}" type="parTrans" cxnId="{2CFD0C4B-62EC-4DA7-8295-1C8D73DD049E}">
      <dgm:prSet/>
      <dgm:spPr/>
      <dgm:t>
        <a:bodyPr/>
        <a:lstStyle/>
        <a:p>
          <a:endParaRPr lang="en-US"/>
        </a:p>
      </dgm:t>
    </dgm:pt>
    <dgm:pt modelId="{A461AE6E-8602-4F6C-867C-7AED98B01A91}" type="sibTrans" cxnId="{2CFD0C4B-62EC-4DA7-8295-1C8D73DD049E}">
      <dgm:prSet/>
      <dgm:spPr/>
      <dgm:t>
        <a:bodyPr/>
        <a:lstStyle/>
        <a:p>
          <a:endParaRPr lang="en-US"/>
        </a:p>
      </dgm:t>
    </dgm:pt>
    <dgm:pt modelId="{CD851310-2483-433B-BD7A-8EA765D15187}">
      <dgm:prSet/>
      <dgm:spPr/>
      <dgm:t>
        <a:bodyPr/>
        <a:lstStyle/>
        <a:p>
          <a:r>
            <a:rPr lang="en-US" b="1"/>
            <a:t>La Agencias tiene que seguir el orden ejecutivo, pero abogados puede llevar demandas para parar y terminarlos si estan en contrario a la ley actual o la Constitucion.</a:t>
          </a:r>
          <a:endParaRPr lang="en-US"/>
        </a:p>
      </dgm:t>
    </dgm:pt>
    <dgm:pt modelId="{4732DFD6-9149-4ED9-9F52-50AE4C453AC4}" type="parTrans" cxnId="{96CE075D-07F4-4BC5-9E87-A55360C0A29B}">
      <dgm:prSet/>
      <dgm:spPr/>
      <dgm:t>
        <a:bodyPr/>
        <a:lstStyle/>
        <a:p>
          <a:endParaRPr lang="en-US"/>
        </a:p>
      </dgm:t>
    </dgm:pt>
    <dgm:pt modelId="{B491B1F3-2F37-4E29-A6F2-83B02D52EEE5}" type="sibTrans" cxnId="{96CE075D-07F4-4BC5-9E87-A55360C0A29B}">
      <dgm:prSet/>
      <dgm:spPr/>
      <dgm:t>
        <a:bodyPr/>
        <a:lstStyle/>
        <a:p>
          <a:endParaRPr lang="en-US"/>
        </a:p>
      </dgm:t>
    </dgm:pt>
    <dgm:pt modelId="{17E5568A-276B-4197-A309-583818DB1D0E}" type="pres">
      <dgm:prSet presAssocID="{93E2BA80-10D8-43D0-BFC7-4F933FAD9EA3}" presName="root" presStyleCnt="0">
        <dgm:presLayoutVars>
          <dgm:dir/>
          <dgm:resizeHandles val="exact"/>
        </dgm:presLayoutVars>
      </dgm:prSet>
      <dgm:spPr/>
    </dgm:pt>
    <dgm:pt modelId="{416B9170-C15F-4137-996B-31A5645C79B6}" type="pres">
      <dgm:prSet presAssocID="{E232C63C-EA5B-4B0A-A5A8-BA5832491A7C}" presName="compNode" presStyleCnt="0"/>
      <dgm:spPr/>
    </dgm:pt>
    <dgm:pt modelId="{9549CD8F-40B3-42DA-8B8C-C1A23DD1F92F}" type="pres">
      <dgm:prSet presAssocID="{E232C63C-EA5B-4B0A-A5A8-BA5832491A7C}" presName="bgRect" presStyleLbl="bgShp" presStyleIdx="0" presStyleCnt="2"/>
      <dgm:spPr/>
    </dgm:pt>
    <dgm:pt modelId="{83F03D7C-F0EA-4903-8AD1-953E64C7E101}" type="pres">
      <dgm:prSet presAssocID="{E232C63C-EA5B-4B0A-A5A8-BA5832491A7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Judge"/>
        </a:ext>
      </dgm:extLst>
    </dgm:pt>
    <dgm:pt modelId="{25FE1FA0-5D26-46BC-B1F0-A9A026A2108C}" type="pres">
      <dgm:prSet presAssocID="{E232C63C-EA5B-4B0A-A5A8-BA5832491A7C}" presName="spaceRect" presStyleCnt="0"/>
      <dgm:spPr/>
    </dgm:pt>
    <dgm:pt modelId="{49C3A5B8-1D1C-4C3C-8741-D123778CD15D}" type="pres">
      <dgm:prSet presAssocID="{E232C63C-EA5B-4B0A-A5A8-BA5832491A7C}" presName="parTx" presStyleLbl="revTx" presStyleIdx="0" presStyleCnt="2">
        <dgm:presLayoutVars>
          <dgm:chMax val="0"/>
          <dgm:chPref val="0"/>
        </dgm:presLayoutVars>
      </dgm:prSet>
      <dgm:spPr/>
    </dgm:pt>
    <dgm:pt modelId="{352D479F-52B8-4B2E-A3E1-C2732749E85A}" type="pres">
      <dgm:prSet presAssocID="{A461AE6E-8602-4F6C-867C-7AED98B01A91}" presName="sibTrans" presStyleCnt="0"/>
      <dgm:spPr/>
    </dgm:pt>
    <dgm:pt modelId="{C9FEA9E6-710E-4EBE-9D78-E8B6EC35962C}" type="pres">
      <dgm:prSet presAssocID="{CD851310-2483-433B-BD7A-8EA765D15187}" presName="compNode" presStyleCnt="0"/>
      <dgm:spPr/>
    </dgm:pt>
    <dgm:pt modelId="{A05EB6BC-6FCA-4BB9-B00C-F192DF4E8D88}" type="pres">
      <dgm:prSet presAssocID="{CD851310-2483-433B-BD7A-8EA765D15187}" presName="bgRect" presStyleLbl="bgShp" presStyleIdx="1" presStyleCnt="2"/>
      <dgm:spPr/>
    </dgm:pt>
    <dgm:pt modelId="{E83D8C91-A0A6-4419-A5BE-81567E3A368E}" type="pres">
      <dgm:prSet presAssocID="{CD851310-2483-433B-BD7A-8EA765D1518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15DCB4D2-A457-4CF0-A420-CF001D9AEB32}" type="pres">
      <dgm:prSet presAssocID="{CD851310-2483-433B-BD7A-8EA765D15187}" presName="spaceRect" presStyleCnt="0"/>
      <dgm:spPr/>
    </dgm:pt>
    <dgm:pt modelId="{F5523224-2C54-44CF-88E5-CE8C99CAC303}" type="pres">
      <dgm:prSet presAssocID="{CD851310-2483-433B-BD7A-8EA765D15187}" presName="parTx" presStyleLbl="revTx" presStyleIdx="1" presStyleCnt="2">
        <dgm:presLayoutVars>
          <dgm:chMax val="0"/>
          <dgm:chPref val="0"/>
        </dgm:presLayoutVars>
      </dgm:prSet>
      <dgm:spPr/>
    </dgm:pt>
  </dgm:ptLst>
  <dgm:cxnLst>
    <dgm:cxn modelId="{96CE075D-07F4-4BC5-9E87-A55360C0A29B}" srcId="{93E2BA80-10D8-43D0-BFC7-4F933FAD9EA3}" destId="{CD851310-2483-433B-BD7A-8EA765D15187}" srcOrd="1" destOrd="0" parTransId="{4732DFD6-9149-4ED9-9F52-50AE4C453AC4}" sibTransId="{B491B1F3-2F37-4E29-A6F2-83B02D52EEE5}"/>
    <dgm:cxn modelId="{2CFD0C4B-62EC-4DA7-8295-1C8D73DD049E}" srcId="{93E2BA80-10D8-43D0-BFC7-4F933FAD9EA3}" destId="{E232C63C-EA5B-4B0A-A5A8-BA5832491A7C}" srcOrd="0" destOrd="0" parTransId="{4186CA52-5B3B-49E1-A3F8-386F953B8A5E}" sibTransId="{A461AE6E-8602-4F6C-867C-7AED98B01A91}"/>
    <dgm:cxn modelId="{2C475CB7-F638-4BD1-BA19-195E11FFCE30}" type="presOf" srcId="{E232C63C-EA5B-4B0A-A5A8-BA5832491A7C}" destId="{49C3A5B8-1D1C-4C3C-8741-D123778CD15D}" srcOrd="0" destOrd="0" presId="urn:microsoft.com/office/officeart/2018/2/layout/IconVerticalSolidList"/>
    <dgm:cxn modelId="{79AA1DDB-D9E2-430D-B212-B784E770ED83}" type="presOf" srcId="{CD851310-2483-433B-BD7A-8EA765D15187}" destId="{F5523224-2C54-44CF-88E5-CE8C99CAC303}" srcOrd="0" destOrd="0" presId="urn:microsoft.com/office/officeart/2018/2/layout/IconVerticalSolidList"/>
    <dgm:cxn modelId="{BCEDDAFE-17F7-454C-AE6F-872A2D8890D7}" type="presOf" srcId="{93E2BA80-10D8-43D0-BFC7-4F933FAD9EA3}" destId="{17E5568A-276B-4197-A309-583818DB1D0E}" srcOrd="0" destOrd="0" presId="urn:microsoft.com/office/officeart/2018/2/layout/IconVerticalSolidList"/>
    <dgm:cxn modelId="{7B5AE87F-C93D-48B1-8FDF-EA9E249EC1B2}" type="presParOf" srcId="{17E5568A-276B-4197-A309-583818DB1D0E}" destId="{416B9170-C15F-4137-996B-31A5645C79B6}" srcOrd="0" destOrd="0" presId="urn:microsoft.com/office/officeart/2018/2/layout/IconVerticalSolidList"/>
    <dgm:cxn modelId="{19D5916D-D925-4776-9EE3-9D38E902831B}" type="presParOf" srcId="{416B9170-C15F-4137-996B-31A5645C79B6}" destId="{9549CD8F-40B3-42DA-8B8C-C1A23DD1F92F}" srcOrd="0" destOrd="0" presId="urn:microsoft.com/office/officeart/2018/2/layout/IconVerticalSolidList"/>
    <dgm:cxn modelId="{511AFBCF-1384-4415-A395-5F56BD117447}" type="presParOf" srcId="{416B9170-C15F-4137-996B-31A5645C79B6}" destId="{83F03D7C-F0EA-4903-8AD1-953E64C7E101}" srcOrd="1" destOrd="0" presId="urn:microsoft.com/office/officeart/2018/2/layout/IconVerticalSolidList"/>
    <dgm:cxn modelId="{692D74DA-07F5-4633-8E88-E5DF9C90AA25}" type="presParOf" srcId="{416B9170-C15F-4137-996B-31A5645C79B6}" destId="{25FE1FA0-5D26-46BC-B1F0-A9A026A2108C}" srcOrd="2" destOrd="0" presId="urn:microsoft.com/office/officeart/2018/2/layout/IconVerticalSolidList"/>
    <dgm:cxn modelId="{8B5594F6-1EEB-4B44-A520-9E1EA085E117}" type="presParOf" srcId="{416B9170-C15F-4137-996B-31A5645C79B6}" destId="{49C3A5B8-1D1C-4C3C-8741-D123778CD15D}" srcOrd="3" destOrd="0" presId="urn:microsoft.com/office/officeart/2018/2/layout/IconVerticalSolidList"/>
    <dgm:cxn modelId="{1CC81956-86E7-4724-86FA-DC05CD21E374}" type="presParOf" srcId="{17E5568A-276B-4197-A309-583818DB1D0E}" destId="{352D479F-52B8-4B2E-A3E1-C2732749E85A}" srcOrd="1" destOrd="0" presId="urn:microsoft.com/office/officeart/2018/2/layout/IconVerticalSolidList"/>
    <dgm:cxn modelId="{4A8DA32C-1F5E-4A25-A565-3B0A8BB0DF61}" type="presParOf" srcId="{17E5568A-276B-4197-A309-583818DB1D0E}" destId="{C9FEA9E6-710E-4EBE-9D78-E8B6EC35962C}" srcOrd="2" destOrd="0" presId="urn:microsoft.com/office/officeart/2018/2/layout/IconVerticalSolidList"/>
    <dgm:cxn modelId="{364AB835-216A-47FC-B601-3F1613DD3C8A}" type="presParOf" srcId="{C9FEA9E6-710E-4EBE-9D78-E8B6EC35962C}" destId="{A05EB6BC-6FCA-4BB9-B00C-F192DF4E8D88}" srcOrd="0" destOrd="0" presId="urn:microsoft.com/office/officeart/2018/2/layout/IconVerticalSolidList"/>
    <dgm:cxn modelId="{A4EADCD1-C893-4786-B1D5-31CEDED4B342}" type="presParOf" srcId="{C9FEA9E6-710E-4EBE-9D78-E8B6EC35962C}" destId="{E83D8C91-A0A6-4419-A5BE-81567E3A368E}" srcOrd="1" destOrd="0" presId="urn:microsoft.com/office/officeart/2018/2/layout/IconVerticalSolidList"/>
    <dgm:cxn modelId="{42AE175F-BBFC-4BD0-B248-7618465C1A63}" type="presParOf" srcId="{C9FEA9E6-710E-4EBE-9D78-E8B6EC35962C}" destId="{15DCB4D2-A457-4CF0-A420-CF001D9AEB32}" srcOrd="2" destOrd="0" presId="urn:microsoft.com/office/officeart/2018/2/layout/IconVerticalSolidList"/>
    <dgm:cxn modelId="{29E1BD9C-8E99-4BFE-AD04-F47E1896CEE0}" type="presParOf" srcId="{C9FEA9E6-710E-4EBE-9D78-E8B6EC35962C}" destId="{F5523224-2C54-44CF-88E5-CE8C99CAC30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EF8553E-AB69-44DB-A2D3-50BF2AEA4F96}"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E8E18FDD-F121-4E2E-A09D-2BEB43B5412B}">
      <dgm:prSet/>
      <dgm:spPr/>
      <dgm:t>
        <a:bodyPr/>
        <a:lstStyle/>
        <a:p>
          <a:r>
            <a:rPr lang="en-US"/>
            <a:t>REÚNE DOCUMENTOS que muestren cuánto tiempo lleva en el país, que aquí tiene familia y amigos, y si ha sido detenido o fue encontrado culpable de un delito. Estos documentos cuentan su historia y pueden apoyar su caso.</a:t>
          </a:r>
        </a:p>
      </dgm:t>
    </dgm:pt>
    <dgm:pt modelId="{66341213-A40B-432E-BC53-F2BDC7DDAABE}" type="parTrans" cxnId="{72028EF5-42B2-4067-ACB1-2897F1BE1164}">
      <dgm:prSet/>
      <dgm:spPr/>
      <dgm:t>
        <a:bodyPr/>
        <a:lstStyle/>
        <a:p>
          <a:endParaRPr lang="en-US"/>
        </a:p>
      </dgm:t>
    </dgm:pt>
    <dgm:pt modelId="{31453612-CEEF-4B39-AE6D-9B1B76EC266E}" type="sibTrans" cxnId="{72028EF5-42B2-4067-ACB1-2897F1BE1164}">
      <dgm:prSet/>
      <dgm:spPr/>
      <dgm:t>
        <a:bodyPr/>
        <a:lstStyle/>
        <a:p>
          <a:endParaRPr lang="en-US"/>
        </a:p>
      </dgm:t>
    </dgm:pt>
    <dgm:pt modelId="{95BC725B-D038-422E-B3E0-386642B6C872}">
      <dgm:prSet/>
      <dgm:spPr/>
      <dgm:t>
        <a:bodyPr/>
        <a:lstStyle/>
        <a:p>
          <a:r>
            <a:rPr lang="en-US"/>
            <a:t>HABLE CON UN ABOGADO DE INMIGRACIÓN El abogado podrá examinar los documentos que usted reunió y le dirá si puede conseguir una exención migratoria o una audiencia de fianza.</a:t>
          </a:r>
        </a:p>
      </dgm:t>
    </dgm:pt>
    <dgm:pt modelId="{09F96130-6190-4CD7-A40F-346F7A7A6F77}" type="parTrans" cxnId="{7611A0DA-88B2-44AF-AD95-79DE966D3B06}">
      <dgm:prSet/>
      <dgm:spPr/>
      <dgm:t>
        <a:bodyPr/>
        <a:lstStyle/>
        <a:p>
          <a:endParaRPr lang="en-US"/>
        </a:p>
      </dgm:t>
    </dgm:pt>
    <dgm:pt modelId="{FB2BED92-CA5D-4CDF-A273-F2F1DF8EE671}" type="sibTrans" cxnId="{7611A0DA-88B2-44AF-AD95-79DE966D3B06}">
      <dgm:prSet/>
      <dgm:spPr/>
      <dgm:t>
        <a:bodyPr/>
        <a:lstStyle/>
        <a:p>
          <a:endParaRPr lang="en-US"/>
        </a:p>
      </dgm:t>
    </dgm:pt>
    <dgm:pt modelId="{F6185D80-B3D1-44E6-8089-DDC9B76AF6CD}" type="pres">
      <dgm:prSet presAssocID="{AEF8553E-AB69-44DB-A2D3-50BF2AEA4F96}" presName="root" presStyleCnt="0">
        <dgm:presLayoutVars>
          <dgm:dir/>
          <dgm:resizeHandles val="exact"/>
        </dgm:presLayoutVars>
      </dgm:prSet>
      <dgm:spPr/>
    </dgm:pt>
    <dgm:pt modelId="{A1B3944E-047B-4C09-873D-1DDFCA4C08D1}" type="pres">
      <dgm:prSet presAssocID="{E8E18FDD-F121-4E2E-A09D-2BEB43B5412B}" presName="compNode" presStyleCnt="0"/>
      <dgm:spPr/>
    </dgm:pt>
    <dgm:pt modelId="{0A48E2C2-0BCA-451F-B94E-A1161735C41F}" type="pres">
      <dgm:prSet presAssocID="{E8E18FDD-F121-4E2E-A09D-2BEB43B5412B}" presName="bgRect" presStyleLbl="bgShp" presStyleIdx="0" presStyleCnt="2"/>
      <dgm:spPr/>
    </dgm:pt>
    <dgm:pt modelId="{DDD40AA4-1B45-4AA7-9C5A-F2371F3DC47E}" type="pres">
      <dgm:prSet presAssocID="{E8E18FDD-F121-4E2E-A09D-2BEB43B5412B}"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283560A3-CF7A-4A15-9AB7-C2FFEF140256}" type="pres">
      <dgm:prSet presAssocID="{E8E18FDD-F121-4E2E-A09D-2BEB43B5412B}" presName="spaceRect" presStyleCnt="0"/>
      <dgm:spPr/>
    </dgm:pt>
    <dgm:pt modelId="{5CFDBD6F-9EC6-4A61-9BB3-4E3BB86A73E1}" type="pres">
      <dgm:prSet presAssocID="{E8E18FDD-F121-4E2E-A09D-2BEB43B5412B}" presName="parTx" presStyleLbl="revTx" presStyleIdx="0" presStyleCnt="2">
        <dgm:presLayoutVars>
          <dgm:chMax val="0"/>
          <dgm:chPref val="0"/>
        </dgm:presLayoutVars>
      </dgm:prSet>
      <dgm:spPr/>
    </dgm:pt>
    <dgm:pt modelId="{8A073D87-935C-49F6-AFF2-4856A768CC32}" type="pres">
      <dgm:prSet presAssocID="{31453612-CEEF-4B39-AE6D-9B1B76EC266E}" presName="sibTrans" presStyleCnt="0"/>
      <dgm:spPr/>
    </dgm:pt>
    <dgm:pt modelId="{C8F0D29C-A3B3-45CF-9958-C432B980E92B}" type="pres">
      <dgm:prSet presAssocID="{95BC725B-D038-422E-B3E0-386642B6C872}" presName="compNode" presStyleCnt="0"/>
      <dgm:spPr/>
    </dgm:pt>
    <dgm:pt modelId="{B35CF1AF-C8DA-4595-8219-94CEC5BC965C}" type="pres">
      <dgm:prSet presAssocID="{95BC725B-D038-422E-B3E0-386642B6C872}" presName="bgRect" presStyleLbl="bgShp" presStyleIdx="1" presStyleCnt="2"/>
      <dgm:spPr/>
    </dgm:pt>
    <dgm:pt modelId="{DE5A7D78-2EC8-421C-BD5C-C1D66EF6DFBD}" type="pres">
      <dgm:prSet presAssocID="{95BC725B-D038-422E-B3E0-386642B6C87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1B96E3C0-0C5A-466B-854A-86A549A8C99C}" type="pres">
      <dgm:prSet presAssocID="{95BC725B-D038-422E-B3E0-386642B6C872}" presName="spaceRect" presStyleCnt="0"/>
      <dgm:spPr/>
    </dgm:pt>
    <dgm:pt modelId="{CA9B40A9-690B-4C4C-B7D1-8DBB8937D464}" type="pres">
      <dgm:prSet presAssocID="{95BC725B-D038-422E-B3E0-386642B6C872}" presName="parTx" presStyleLbl="revTx" presStyleIdx="1" presStyleCnt="2">
        <dgm:presLayoutVars>
          <dgm:chMax val="0"/>
          <dgm:chPref val="0"/>
        </dgm:presLayoutVars>
      </dgm:prSet>
      <dgm:spPr/>
    </dgm:pt>
  </dgm:ptLst>
  <dgm:cxnLst>
    <dgm:cxn modelId="{5745405B-B20B-4971-8A47-338C9B0BCCAB}" type="presOf" srcId="{95BC725B-D038-422E-B3E0-386642B6C872}" destId="{CA9B40A9-690B-4C4C-B7D1-8DBB8937D464}" srcOrd="0" destOrd="0" presId="urn:microsoft.com/office/officeart/2018/2/layout/IconVerticalSolidList"/>
    <dgm:cxn modelId="{E50915A7-8BF6-45E3-B319-32E82A94230F}" type="presOf" srcId="{E8E18FDD-F121-4E2E-A09D-2BEB43B5412B}" destId="{5CFDBD6F-9EC6-4A61-9BB3-4E3BB86A73E1}" srcOrd="0" destOrd="0" presId="urn:microsoft.com/office/officeart/2018/2/layout/IconVerticalSolidList"/>
    <dgm:cxn modelId="{31204ED7-009E-4515-9387-56FB9B5951A9}" type="presOf" srcId="{AEF8553E-AB69-44DB-A2D3-50BF2AEA4F96}" destId="{F6185D80-B3D1-44E6-8089-DDC9B76AF6CD}" srcOrd="0" destOrd="0" presId="urn:microsoft.com/office/officeart/2018/2/layout/IconVerticalSolidList"/>
    <dgm:cxn modelId="{7611A0DA-88B2-44AF-AD95-79DE966D3B06}" srcId="{AEF8553E-AB69-44DB-A2D3-50BF2AEA4F96}" destId="{95BC725B-D038-422E-B3E0-386642B6C872}" srcOrd="1" destOrd="0" parTransId="{09F96130-6190-4CD7-A40F-346F7A7A6F77}" sibTransId="{FB2BED92-CA5D-4CDF-A273-F2F1DF8EE671}"/>
    <dgm:cxn modelId="{72028EF5-42B2-4067-ACB1-2897F1BE1164}" srcId="{AEF8553E-AB69-44DB-A2D3-50BF2AEA4F96}" destId="{E8E18FDD-F121-4E2E-A09D-2BEB43B5412B}" srcOrd="0" destOrd="0" parTransId="{66341213-A40B-432E-BC53-F2BDC7DDAABE}" sibTransId="{31453612-CEEF-4B39-AE6D-9B1B76EC266E}"/>
    <dgm:cxn modelId="{B6AA7170-9B60-4930-ADC9-D7CEFCD033A3}" type="presParOf" srcId="{F6185D80-B3D1-44E6-8089-DDC9B76AF6CD}" destId="{A1B3944E-047B-4C09-873D-1DDFCA4C08D1}" srcOrd="0" destOrd="0" presId="urn:microsoft.com/office/officeart/2018/2/layout/IconVerticalSolidList"/>
    <dgm:cxn modelId="{FCACE2A1-96A3-4EC1-8A3F-8887BD606E5B}" type="presParOf" srcId="{A1B3944E-047B-4C09-873D-1DDFCA4C08D1}" destId="{0A48E2C2-0BCA-451F-B94E-A1161735C41F}" srcOrd="0" destOrd="0" presId="urn:microsoft.com/office/officeart/2018/2/layout/IconVerticalSolidList"/>
    <dgm:cxn modelId="{4F209795-25EF-4E43-A1BE-44FC5EDC527C}" type="presParOf" srcId="{A1B3944E-047B-4C09-873D-1DDFCA4C08D1}" destId="{DDD40AA4-1B45-4AA7-9C5A-F2371F3DC47E}" srcOrd="1" destOrd="0" presId="urn:microsoft.com/office/officeart/2018/2/layout/IconVerticalSolidList"/>
    <dgm:cxn modelId="{201902D3-533F-4A36-9723-630ED5228FD6}" type="presParOf" srcId="{A1B3944E-047B-4C09-873D-1DDFCA4C08D1}" destId="{283560A3-CF7A-4A15-9AB7-C2FFEF140256}" srcOrd="2" destOrd="0" presId="urn:microsoft.com/office/officeart/2018/2/layout/IconVerticalSolidList"/>
    <dgm:cxn modelId="{6DC6C65E-6F37-4A89-AC9C-1BD2A3D1CCD8}" type="presParOf" srcId="{A1B3944E-047B-4C09-873D-1DDFCA4C08D1}" destId="{5CFDBD6F-9EC6-4A61-9BB3-4E3BB86A73E1}" srcOrd="3" destOrd="0" presId="urn:microsoft.com/office/officeart/2018/2/layout/IconVerticalSolidList"/>
    <dgm:cxn modelId="{057CF002-C28D-4BFD-939C-4F8E16EAFA60}" type="presParOf" srcId="{F6185D80-B3D1-44E6-8089-DDC9B76AF6CD}" destId="{8A073D87-935C-49F6-AFF2-4856A768CC32}" srcOrd="1" destOrd="0" presId="urn:microsoft.com/office/officeart/2018/2/layout/IconVerticalSolidList"/>
    <dgm:cxn modelId="{2A3AACF5-DBA0-44EB-8478-5D7FC939D50B}" type="presParOf" srcId="{F6185D80-B3D1-44E6-8089-DDC9B76AF6CD}" destId="{C8F0D29C-A3B3-45CF-9958-C432B980E92B}" srcOrd="2" destOrd="0" presId="urn:microsoft.com/office/officeart/2018/2/layout/IconVerticalSolidList"/>
    <dgm:cxn modelId="{308B1FDC-D79B-47F5-894D-FF4A20141303}" type="presParOf" srcId="{C8F0D29C-A3B3-45CF-9958-C432B980E92B}" destId="{B35CF1AF-C8DA-4595-8219-94CEC5BC965C}" srcOrd="0" destOrd="0" presId="urn:microsoft.com/office/officeart/2018/2/layout/IconVerticalSolidList"/>
    <dgm:cxn modelId="{92A596E1-F822-4E30-A6A0-5C925B1C51CF}" type="presParOf" srcId="{C8F0D29C-A3B3-45CF-9958-C432B980E92B}" destId="{DE5A7D78-2EC8-421C-BD5C-C1D66EF6DFBD}" srcOrd="1" destOrd="0" presId="urn:microsoft.com/office/officeart/2018/2/layout/IconVerticalSolidList"/>
    <dgm:cxn modelId="{407D07AE-B354-479A-81F1-26A8F464D290}" type="presParOf" srcId="{C8F0D29C-A3B3-45CF-9958-C432B980E92B}" destId="{1B96E3C0-0C5A-466B-854A-86A549A8C99C}" srcOrd="2" destOrd="0" presId="urn:microsoft.com/office/officeart/2018/2/layout/IconVerticalSolidList"/>
    <dgm:cxn modelId="{15C96625-C873-4DE6-8F1B-5090B463BB6F}" type="presParOf" srcId="{C8F0D29C-A3B3-45CF-9958-C432B980E92B}" destId="{CA9B40A9-690B-4C4C-B7D1-8DBB8937D46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B617F10-BD4E-45A1-B331-D7CFE9B9794D}"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4BEF3D7-F634-4617-B9D2-0D9875EFC561}">
      <dgm:prSet/>
      <dgm:spPr/>
      <dgm:t>
        <a:bodyPr/>
        <a:lstStyle/>
        <a:p>
          <a:r>
            <a:rPr lang="en-US"/>
            <a:t>Si se que estoy en riesgo de ser deportado, ¿qué puedo hacer? </a:t>
          </a:r>
        </a:p>
      </dgm:t>
    </dgm:pt>
    <dgm:pt modelId="{82BA5583-0294-4BA1-907B-9384648EE0CD}" type="parTrans" cxnId="{2E15EB99-1DE3-4790-8B32-01E1B1DC55AF}">
      <dgm:prSet/>
      <dgm:spPr/>
      <dgm:t>
        <a:bodyPr/>
        <a:lstStyle/>
        <a:p>
          <a:endParaRPr lang="en-US"/>
        </a:p>
      </dgm:t>
    </dgm:pt>
    <dgm:pt modelId="{A5CD530E-5C8B-4BA2-8F05-12690A622447}" type="sibTrans" cxnId="{2E15EB99-1DE3-4790-8B32-01E1B1DC55AF}">
      <dgm:prSet/>
      <dgm:spPr/>
      <dgm:t>
        <a:bodyPr/>
        <a:lstStyle/>
        <a:p>
          <a:endParaRPr lang="en-US"/>
        </a:p>
      </dgm:t>
    </dgm:pt>
    <dgm:pt modelId="{A401CE44-A122-4148-838A-C478E70C3093}">
      <dgm:prSet/>
      <dgm:spPr/>
      <dgm:t>
        <a:bodyPr/>
        <a:lstStyle/>
        <a:p>
          <a:r>
            <a:rPr lang="en-US"/>
            <a:t>• Haz un plan de antemano con tu familia por si te detiene ICE. </a:t>
          </a:r>
        </a:p>
      </dgm:t>
    </dgm:pt>
    <dgm:pt modelId="{74C104DE-0A85-4D96-9722-2A86998FC91F}" type="parTrans" cxnId="{D6E42918-A7CE-4BA1-802C-B5BD23E1A520}">
      <dgm:prSet/>
      <dgm:spPr/>
      <dgm:t>
        <a:bodyPr/>
        <a:lstStyle/>
        <a:p>
          <a:endParaRPr lang="en-US"/>
        </a:p>
      </dgm:t>
    </dgm:pt>
    <dgm:pt modelId="{D18889A5-0EDF-4313-B3B3-602CC781C87A}" type="sibTrans" cxnId="{D6E42918-A7CE-4BA1-802C-B5BD23E1A520}">
      <dgm:prSet/>
      <dgm:spPr/>
      <dgm:t>
        <a:bodyPr/>
        <a:lstStyle/>
        <a:p>
          <a:endParaRPr lang="en-US"/>
        </a:p>
      </dgm:t>
    </dgm:pt>
    <dgm:pt modelId="{0E88C314-88BB-438E-AC84-958013E8226F}">
      <dgm:prSet/>
      <dgm:spPr/>
      <dgm:t>
        <a:bodyPr/>
        <a:lstStyle/>
        <a:p>
          <a:r>
            <a:rPr lang="en-US"/>
            <a:t>• Evita el contacto con la Inmigración — no apliques por un ajuste de estatus, la ciudadanía o para renovar tu tarjeta de residencia, y no viajes afuera de los Estados Unidos sin hablar con un abogado primero. </a:t>
          </a:r>
        </a:p>
      </dgm:t>
    </dgm:pt>
    <dgm:pt modelId="{899336AE-A4BC-4B38-83AA-0A8BAEA26AE3}" type="parTrans" cxnId="{467AEA10-5BAF-45C8-88C7-30CDE23C7617}">
      <dgm:prSet/>
      <dgm:spPr/>
      <dgm:t>
        <a:bodyPr/>
        <a:lstStyle/>
        <a:p>
          <a:endParaRPr lang="en-US"/>
        </a:p>
      </dgm:t>
    </dgm:pt>
    <dgm:pt modelId="{29E3F383-6887-4B2E-A27E-7FA45B141D90}" type="sibTrans" cxnId="{467AEA10-5BAF-45C8-88C7-30CDE23C7617}">
      <dgm:prSet/>
      <dgm:spPr/>
      <dgm:t>
        <a:bodyPr/>
        <a:lstStyle/>
        <a:p>
          <a:endParaRPr lang="en-US"/>
        </a:p>
      </dgm:t>
    </dgm:pt>
    <dgm:pt modelId="{4F4AEC60-C5E7-4693-AB22-903B44A698AE}">
      <dgm:prSet/>
      <dgm:spPr/>
      <dgm:t>
        <a:bodyPr/>
        <a:lstStyle/>
        <a:p>
          <a:r>
            <a:rPr lang="en-US"/>
            <a:t>• Evita el contacto con el sistema criminal legal (la policía comparte tus huellas con las agencias de inmigración)</a:t>
          </a:r>
        </a:p>
      </dgm:t>
    </dgm:pt>
    <dgm:pt modelId="{A734CB3F-1848-46F4-B022-D57B90C36093}" type="parTrans" cxnId="{95F02F4E-85EE-48F5-B7A8-4F0324142B5D}">
      <dgm:prSet/>
      <dgm:spPr/>
      <dgm:t>
        <a:bodyPr/>
        <a:lstStyle/>
        <a:p>
          <a:endParaRPr lang="en-US"/>
        </a:p>
      </dgm:t>
    </dgm:pt>
    <dgm:pt modelId="{DA8608E2-8290-45BD-854E-C8D6C1DCFB64}" type="sibTrans" cxnId="{95F02F4E-85EE-48F5-B7A8-4F0324142B5D}">
      <dgm:prSet/>
      <dgm:spPr/>
      <dgm:t>
        <a:bodyPr/>
        <a:lstStyle/>
        <a:p>
          <a:endParaRPr lang="en-US"/>
        </a:p>
      </dgm:t>
    </dgm:pt>
    <dgm:pt modelId="{63816EB0-2725-4715-BB95-C4C65A91B946}" type="pres">
      <dgm:prSet presAssocID="{4B617F10-BD4E-45A1-B331-D7CFE9B9794D}" presName="root" presStyleCnt="0">
        <dgm:presLayoutVars>
          <dgm:dir/>
          <dgm:resizeHandles val="exact"/>
        </dgm:presLayoutVars>
      </dgm:prSet>
      <dgm:spPr/>
    </dgm:pt>
    <dgm:pt modelId="{C94E7CA8-54B7-4AB5-B1E1-401A96234DF8}" type="pres">
      <dgm:prSet presAssocID="{44BEF3D7-F634-4617-B9D2-0D9875EFC561}" presName="compNode" presStyleCnt="0"/>
      <dgm:spPr/>
    </dgm:pt>
    <dgm:pt modelId="{39AF0C8E-26F1-4782-97EE-819A02C02FCA}" type="pres">
      <dgm:prSet presAssocID="{44BEF3D7-F634-4617-B9D2-0D9875EFC561}" presName="bgRect" presStyleLbl="bgShp" presStyleIdx="0" presStyleCnt="4"/>
      <dgm:spPr/>
    </dgm:pt>
    <dgm:pt modelId="{772CA6A3-588C-4CE0-9045-FC9649F17DD5}" type="pres">
      <dgm:prSet presAssocID="{44BEF3D7-F634-4617-B9D2-0D9875EFC56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uzzle"/>
        </a:ext>
      </dgm:extLst>
    </dgm:pt>
    <dgm:pt modelId="{E49564D7-0E71-4730-924E-CC31AD836050}" type="pres">
      <dgm:prSet presAssocID="{44BEF3D7-F634-4617-B9D2-0D9875EFC561}" presName="spaceRect" presStyleCnt="0"/>
      <dgm:spPr/>
    </dgm:pt>
    <dgm:pt modelId="{00958087-887B-4E3B-A7A0-2CA234DA5541}" type="pres">
      <dgm:prSet presAssocID="{44BEF3D7-F634-4617-B9D2-0D9875EFC561}" presName="parTx" presStyleLbl="revTx" presStyleIdx="0" presStyleCnt="4">
        <dgm:presLayoutVars>
          <dgm:chMax val="0"/>
          <dgm:chPref val="0"/>
        </dgm:presLayoutVars>
      </dgm:prSet>
      <dgm:spPr/>
    </dgm:pt>
    <dgm:pt modelId="{CE8D5D06-4DD5-408A-891D-AD60E505A5F9}" type="pres">
      <dgm:prSet presAssocID="{A5CD530E-5C8B-4BA2-8F05-12690A622447}" presName="sibTrans" presStyleCnt="0"/>
      <dgm:spPr/>
    </dgm:pt>
    <dgm:pt modelId="{49699D26-3D99-42C9-9B2C-E6AAFA3152EC}" type="pres">
      <dgm:prSet presAssocID="{A401CE44-A122-4148-838A-C478E70C3093}" presName="compNode" presStyleCnt="0"/>
      <dgm:spPr/>
    </dgm:pt>
    <dgm:pt modelId="{2B2E39E7-3F19-4E95-B5DD-957215F0829D}" type="pres">
      <dgm:prSet presAssocID="{A401CE44-A122-4148-838A-C478E70C3093}" presName="bgRect" presStyleLbl="bgShp" presStyleIdx="1" presStyleCnt="4"/>
      <dgm:spPr/>
    </dgm:pt>
    <dgm:pt modelId="{5BCE5032-ED67-41A9-8DBD-1B12ECD79AE4}" type="pres">
      <dgm:prSet presAssocID="{A401CE44-A122-4148-838A-C478E70C309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E8D5576D-219F-4ABB-A461-83B182B27EFE}" type="pres">
      <dgm:prSet presAssocID="{A401CE44-A122-4148-838A-C478E70C3093}" presName="spaceRect" presStyleCnt="0"/>
      <dgm:spPr/>
    </dgm:pt>
    <dgm:pt modelId="{F011F909-7215-48FB-9883-73FCC72E3371}" type="pres">
      <dgm:prSet presAssocID="{A401CE44-A122-4148-838A-C478E70C3093}" presName="parTx" presStyleLbl="revTx" presStyleIdx="1" presStyleCnt="4">
        <dgm:presLayoutVars>
          <dgm:chMax val="0"/>
          <dgm:chPref val="0"/>
        </dgm:presLayoutVars>
      </dgm:prSet>
      <dgm:spPr/>
    </dgm:pt>
    <dgm:pt modelId="{B2836475-89A7-4488-B0E0-982CA5C4D1B2}" type="pres">
      <dgm:prSet presAssocID="{D18889A5-0EDF-4313-B3B3-602CC781C87A}" presName="sibTrans" presStyleCnt="0"/>
      <dgm:spPr/>
    </dgm:pt>
    <dgm:pt modelId="{4B16DB34-E63A-48D3-A76C-A1E5C455495B}" type="pres">
      <dgm:prSet presAssocID="{0E88C314-88BB-438E-AC84-958013E8226F}" presName="compNode" presStyleCnt="0"/>
      <dgm:spPr/>
    </dgm:pt>
    <dgm:pt modelId="{6BF46C7D-E4BF-48F2-B6B0-0AD3B4D17B87}" type="pres">
      <dgm:prSet presAssocID="{0E88C314-88BB-438E-AC84-958013E8226F}" presName="bgRect" presStyleLbl="bgShp" presStyleIdx="2" presStyleCnt="4"/>
      <dgm:spPr/>
    </dgm:pt>
    <dgm:pt modelId="{0018554C-C6ED-4712-AC49-B0DB39F3A6C0}" type="pres">
      <dgm:prSet presAssocID="{0E88C314-88BB-438E-AC84-958013E8226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lowchart"/>
        </a:ext>
      </dgm:extLst>
    </dgm:pt>
    <dgm:pt modelId="{3F30033A-49DC-484F-A8FC-62F41DC53B48}" type="pres">
      <dgm:prSet presAssocID="{0E88C314-88BB-438E-AC84-958013E8226F}" presName="spaceRect" presStyleCnt="0"/>
      <dgm:spPr/>
    </dgm:pt>
    <dgm:pt modelId="{9988CB0B-165D-4D1B-B22B-FDA7E132119F}" type="pres">
      <dgm:prSet presAssocID="{0E88C314-88BB-438E-AC84-958013E8226F}" presName="parTx" presStyleLbl="revTx" presStyleIdx="2" presStyleCnt="4">
        <dgm:presLayoutVars>
          <dgm:chMax val="0"/>
          <dgm:chPref val="0"/>
        </dgm:presLayoutVars>
      </dgm:prSet>
      <dgm:spPr/>
    </dgm:pt>
    <dgm:pt modelId="{F891C3F4-1D99-4292-8FE5-69D071C564BD}" type="pres">
      <dgm:prSet presAssocID="{29E3F383-6887-4B2E-A27E-7FA45B141D90}" presName="sibTrans" presStyleCnt="0"/>
      <dgm:spPr/>
    </dgm:pt>
    <dgm:pt modelId="{7DA69C91-C642-4A59-B1B2-9111F32D6897}" type="pres">
      <dgm:prSet presAssocID="{4F4AEC60-C5E7-4693-AB22-903B44A698AE}" presName="compNode" presStyleCnt="0"/>
      <dgm:spPr/>
    </dgm:pt>
    <dgm:pt modelId="{37D7B05D-796A-495D-A1E9-A2EDEF2B1182}" type="pres">
      <dgm:prSet presAssocID="{4F4AEC60-C5E7-4693-AB22-903B44A698AE}" presName="bgRect" presStyleLbl="bgShp" presStyleIdx="3" presStyleCnt="4"/>
      <dgm:spPr/>
    </dgm:pt>
    <dgm:pt modelId="{2A1DCE3D-61D8-449C-B29D-52F16FDF8A80}" type="pres">
      <dgm:prSet presAssocID="{4F4AEC60-C5E7-4693-AB22-903B44A698A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Judge"/>
        </a:ext>
      </dgm:extLst>
    </dgm:pt>
    <dgm:pt modelId="{610F75C6-DDDE-4698-8B74-8382B091BC5A}" type="pres">
      <dgm:prSet presAssocID="{4F4AEC60-C5E7-4693-AB22-903B44A698AE}" presName="spaceRect" presStyleCnt="0"/>
      <dgm:spPr/>
    </dgm:pt>
    <dgm:pt modelId="{A653EA3C-C2F4-408F-836F-93BEB7218FC4}" type="pres">
      <dgm:prSet presAssocID="{4F4AEC60-C5E7-4693-AB22-903B44A698AE}" presName="parTx" presStyleLbl="revTx" presStyleIdx="3" presStyleCnt="4">
        <dgm:presLayoutVars>
          <dgm:chMax val="0"/>
          <dgm:chPref val="0"/>
        </dgm:presLayoutVars>
      </dgm:prSet>
      <dgm:spPr/>
    </dgm:pt>
  </dgm:ptLst>
  <dgm:cxnLst>
    <dgm:cxn modelId="{467AEA10-5BAF-45C8-88C7-30CDE23C7617}" srcId="{4B617F10-BD4E-45A1-B331-D7CFE9B9794D}" destId="{0E88C314-88BB-438E-AC84-958013E8226F}" srcOrd="2" destOrd="0" parTransId="{899336AE-A4BC-4B38-83AA-0A8BAEA26AE3}" sibTransId="{29E3F383-6887-4B2E-A27E-7FA45B141D90}"/>
    <dgm:cxn modelId="{D6E42918-A7CE-4BA1-802C-B5BD23E1A520}" srcId="{4B617F10-BD4E-45A1-B331-D7CFE9B9794D}" destId="{A401CE44-A122-4148-838A-C478E70C3093}" srcOrd="1" destOrd="0" parTransId="{74C104DE-0A85-4D96-9722-2A86998FC91F}" sibTransId="{D18889A5-0EDF-4313-B3B3-602CC781C87A}"/>
    <dgm:cxn modelId="{D75E3C28-A842-4290-B45F-582B3C6AC716}" type="presOf" srcId="{44BEF3D7-F634-4617-B9D2-0D9875EFC561}" destId="{00958087-887B-4E3B-A7A0-2CA234DA5541}" srcOrd="0" destOrd="0" presId="urn:microsoft.com/office/officeart/2018/2/layout/IconVerticalSolidList"/>
    <dgm:cxn modelId="{78C6A337-D0E6-4A96-AF43-B48106F880BF}" type="presOf" srcId="{4F4AEC60-C5E7-4693-AB22-903B44A698AE}" destId="{A653EA3C-C2F4-408F-836F-93BEB7218FC4}" srcOrd="0" destOrd="0" presId="urn:microsoft.com/office/officeart/2018/2/layout/IconVerticalSolidList"/>
    <dgm:cxn modelId="{95F02F4E-85EE-48F5-B7A8-4F0324142B5D}" srcId="{4B617F10-BD4E-45A1-B331-D7CFE9B9794D}" destId="{4F4AEC60-C5E7-4693-AB22-903B44A698AE}" srcOrd="3" destOrd="0" parTransId="{A734CB3F-1848-46F4-B022-D57B90C36093}" sibTransId="{DA8608E2-8290-45BD-854E-C8D6C1DCFB64}"/>
    <dgm:cxn modelId="{FEC99783-C4D4-498B-9692-00B80421B9D9}" type="presOf" srcId="{A401CE44-A122-4148-838A-C478E70C3093}" destId="{F011F909-7215-48FB-9883-73FCC72E3371}" srcOrd="0" destOrd="0" presId="urn:microsoft.com/office/officeart/2018/2/layout/IconVerticalSolidList"/>
    <dgm:cxn modelId="{2E15EB99-1DE3-4790-8B32-01E1B1DC55AF}" srcId="{4B617F10-BD4E-45A1-B331-D7CFE9B9794D}" destId="{44BEF3D7-F634-4617-B9D2-0D9875EFC561}" srcOrd="0" destOrd="0" parTransId="{82BA5583-0294-4BA1-907B-9384648EE0CD}" sibTransId="{A5CD530E-5C8B-4BA2-8F05-12690A622447}"/>
    <dgm:cxn modelId="{079D07D3-B829-4769-8ABE-D495C17ADA11}" type="presOf" srcId="{0E88C314-88BB-438E-AC84-958013E8226F}" destId="{9988CB0B-165D-4D1B-B22B-FDA7E132119F}" srcOrd="0" destOrd="0" presId="urn:microsoft.com/office/officeart/2018/2/layout/IconVerticalSolidList"/>
    <dgm:cxn modelId="{59FB10D9-F5CF-4BBC-8D6A-5A70D240432D}" type="presOf" srcId="{4B617F10-BD4E-45A1-B331-D7CFE9B9794D}" destId="{63816EB0-2725-4715-BB95-C4C65A91B946}" srcOrd="0" destOrd="0" presId="urn:microsoft.com/office/officeart/2018/2/layout/IconVerticalSolidList"/>
    <dgm:cxn modelId="{98CA69AD-E5F1-4D07-A071-0FF8946756E5}" type="presParOf" srcId="{63816EB0-2725-4715-BB95-C4C65A91B946}" destId="{C94E7CA8-54B7-4AB5-B1E1-401A96234DF8}" srcOrd="0" destOrd="0" presId="urn:microsoft.com/office/officeart/2018/2/layout/IconVerticalSolidList"/>
    <dgm:cxn modelId="{5B6FCCEF-60D3-4CD4-9945-F7594FF6F4B2}" type="presParOf" srcId="{C94E7CA8-54B7-4AB5-B1E1-401A96234DF8}" destId="{39AF0C8E-26F1-4782-97EE-819A02C02FCA}" srcOrd="0" destOrd="0" presId="urn:microsoft.com/office/officeart/2018/2/layout/IconVerticalSolidList"/>
    <dgm:cxn modelId="{02590697-91BB-4E2E-9902-022127A84CF9}" type="presParOf" srcId="{C94E7CA8-54B7-4AB5-B1E1-401A96234DF8}" destId="{772CA6A3-588C-4CE0-9045-FC9649F17DD5}" srcOrd="1" destOrd="0" presId="urn:microsoft.com/office/officeart/2018/2/layout/IconVerticalSolidList"/>
    <dgm:cxn modelId="{ED309B1B-3A05-4AC5-B352-B875321BEDB1}" type="presParOf" srcId="{C94E7CA8-54B7-4AB5-B1E1-401A96234DF8}" destId="{E49564D7-0E71-4730-924E-CC31AD836050}" srcOrd="2" destOrd="0" presId="urn:microsoft.com/office/officeart/2018/2/layout/IconVerticalSolidList"/>
    <dgm:cxn modelId="{C7671F3A-E93E-4D42-BA81-8AB4BE15E6D8}" type="presParOf" srcId="{C94E7CA8-54B7-4AB5-B1E1-401A96234DF8}" destId="{00958087-887B-4E3B-A7A0-2CA234DA5541}" srcOrd="3" destOrd="0" presId="urn:microsoft.com/office/officeart/2018/2/layout/IconVerticalSolidList"/>
    <dgm:cxn modelId="{CCC5FD5D-5A2B-454A-900A-3D16A8F99F17}" type="presParOf" srcId="{63816EB0-2725-4715-BB95-C4C65A91B946}" destId="{CE8D5D06-4DD5-408A-891D-AD60E505A5F9}" srcOrd="1" destOrd="0" presId="urn:microsoft.com/office/officeart/2018/2/layout/IconVerticalSolidList"/>
    <dgm:cxn modelId="{B9F0385F-6EDC-42CC-A20F-957DB42EED79}" type="presParOf" srcId="{63816EB0-2725-4715-BB95-C4C65A91B946}" destId="{49699D26-3D99-42C9-9B2C-E6AAFA3152EC}" srcOrd="2" destOrd="0" presId="urn:microsoft.com/office/officeart/2018/2/layout/IconVerticalSolidList"/>
    <dgm:cxn modelId="{6378315F-8AE5-4918-B340-F67BD289225F}" type="presParOf" srcId="{49699D26-3D99-42C9-9B2C-E6AAFA3152EC}" destId="{2B2E39E7-3F19-4E95-B5DD-957215F0829D}" srcOrd="0" destOrd="0" presId="urn:microsoft.com/office/officeart/2018/2/layout/IconVerticalSolidList"/>
    <dgm:cxn modelId="{F55890F5-76E6-4D7F-8073-D3716B10ED42}" type="presParOf" srcId="{49699D26-3D99-42C9-9B2C-E6AAFA3152EC}" destId="{5BCE5032-ED67-41A9-8DBD-1B12ECD79AE4}" srcOrd="1" destOrd="0" presId="urn:microsoft.com/office/officeart/2018/2/layout/IconVerticalSolidList"/>
    <dgm:cxn modelId="{D56C5E38-184D-4358-BF9E-A2F0A58337A6}" type="presParOf" srcId="{49699D26-3D99-42C9-9B2C-E6AAFA3152EC}" destId="{E8D5576D-219F-4ABB-A461-83B182B27EFE}" srcOrd="2" destOrd="0" presId="urn:microsoft.com/office/officeart/2018/2/layout/IconVerticalSolidList"/>
    <dgm:cxn modelId="{B93DDEFA-EA82-4E74-9E02-306CB7083256}" type="presParOf" srcId="{49699D26-3D99-42C9-9B2C-E6AAFA3152EC}" destId="{F011F909-7215-48FB-9883-73FCC72E3371}" srcOrd="3" destOrd="0" presId="urn:microsoft.com/office/officeart/2018/2/layout/IconVerticalSolidList"/>
    <dgm:cxn modelId="{316D847C-94BE-4B47-BADE-48B0D8910CCF}" type="presParOf" srcId="{63816EB0-2725-4715-BB95-C4C65A91B946}" destId="{B2836475-89A7-4488-B0E0-982CA5C4D1B2}" srcOrd="3" destOrd="0" presId="urn:microsoft.com/office/officeart/2018/2/layout/IconVerticalSolidList"/>
    <dgm:cxn modelId="{1B7AC73C-D5ED-4EB0-B6EB-AB255600E756}" type="presParOf" srcId="{63816EB0-2725-4715-BB95-C4C65A91B946}" destId="{4B16DB34-E63A-48D3-A76C-A1E5C455495B}" srcOrd="4" destOrd="0" presId="urn:microsoft.com/office/officeart/2018/2/layout/IconVerticalSolidList"/>
    <dgm:cxn modelId="{AAD8B2D9-E7C4-41AB-9E93-D1A8F4A4C5E5}" type="presParOf" srcId="{4B16DB34-E63A-48D3-A76C-A1E5C455495B}" destId="{6BF46C7D-E4BF-48F2-B6B0-0AD3B4D17B87}" srcOrd="0" destOrd="0" presId="urn:microsoft.com/office/officeart/2018/2/layout/IconVerticalSolidList"/>
    <dgm:cxn modelId="{E27803ED-9EFF-4634-B34B-E86C90526A07}" type="presParOf" srcId="{4B16DB34-E63A-48D3-A76C-A1E5C455495B}" destId="{0018554C-C6ED-4712-AC49-B0DB39F3A6C0}" srcOrd="1" destOrd="0" presId="urn:microsoft.com/office/officeart/2018/2/layout/IconVerticalSolidList"/>
    <dgm:cxn modelId="{F4CD7D78-49F5-419A-8D10-A9A3E4A4EBDD}" type="presParOf" srcId="{4B16DB34-E63A-48D3-A76C-A1E5C455495B}" destId="{3F30033A-49DC-484F-A8FC-62F41DC53B48}" srcOrd="2" destOrd="0" presId="urn:microsoft.com/office/officeart/2018/2/layout/IconVerticalSolidList"/>
    <dgm:cxn modelId="{D1F2E0B2-E5A6-4B48-9010-7D28AF72E5C1}" type="presParOf" srcId="{4B16DB34-E63A-48D3-A76C-A1E5C455495B}" destId="{9988CB0B-165D-4D1B-B22B-FDA7E132119F}" srcOrd="3" destOrd="0" presId="urn:microsoft.com/office/officeart/2018/2/layout/IconVerticalSolidList"/>
    <dgm:cxn modelId="{A3720E6E-B440-4F04-8F20-C4BA9A4B49CA}" type="presParOf" srcId="{63816EB0-2725-4715-BB95-C4C65A91B946}" destId="{F891C3F4-1D99-4292-8FE5-69D071C564BD}" srcOrd="5" destOrd="0" presId="urn:microsoft.com/office/officeart/2018/2/layout/IconVerticalSolidList"/>
    <dgm:cxn modelId="{3604D9C3-3FF9-4A67-B5D7-E751BF4A3517}" type="presParOf" srcId="{63816EB0-2725-4715-BB95-C4C65A91B946}" destId="{7DA69C91-C642-4A59-B1B2-9111F32D6897}" srcOrd="6" destOrd="0" presId="urn:microsoft.com/office/officeart/2018/2/layout/IconVerticalSolidList"/>
    <dgm:cxn modelId="{5A5BE4FE-8562-48C4-A956-668DA71C2EC8}" type="presParOf" srcId="{7DA69C91-C642-4A59-B1B2-9111F32D6897}" destId="{37D7B05D-796A-495D-A1E9-A2EDEF2B1182}" srcOrd="0" destOrd="0" presId="urn:microsoft.com/office/officeart/2018/2/layout/IconVerticalSolidList"/>
    <dgm:cxn modelId="{0C259F12-89A1-48CE-89E9-A126BDB94F30}" type="presParOf" srcId="{7DA69C91-C642-4A59-B1B2-9111F32D6897}" destId="{2A1DCE3D-61D8-449C-B29D-52F16FDF8A80}" srcOrd="1" destOrd="0" presId="urn:microsoft.com/office/officeart/2018/2/layout/IconVerticalSolidList"/>
    <dgm:cxn modelId="{419C2294-E95F-486D-A9F4-8AA12AC09BE0}" type="presParOf" srcId="{7DA69C91-C642-4A59-B1B2-9111F32D6897}" destId="{610F75C6-DDDE-4698-8B74-8382B091BC5A}" srcOrd="2" destOrd="0" presId="urn:microsoft.com/office/officeart/2018/2/layout/IconVerticalSolidList"/>
    <dgm:cxn modelId="{8FE84892-FF08-4586-A5CA-96655B8D674F}" type="presParOf" srcId="{7DA69C91-C642-4A59-B1B2-9111F32D6897}" destId="{A653EA3C-C2F4-408F-836F-93BEB7218FC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C66E58A-3D3E-4D8D-8398-CE612FC24F6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F78F6B1D-A026-4205-A36C-CCBFBABC3A4E}">
      <dgm:prSet/>
      <dgm:spPr/>
      <dgm:t>
        <a:bodyPr/>
        <a:lstStyle/>
        <a:p>
          <a:r>
            <a:rPr lang="en-US"/>
            <a:t>Para protegerse de la posibilidad de ser deportado sin tener que acudir a los tribunales, debe llevar consigo documentos que demuestren que: </a:t>
          </a:r>
        </a:p>
      </dgm:t>
    </dgm:pt>
    <dgm:pt modelId="{C41DA6E2-892B-4C1C-9995-723B6D84700A}" type="parTrans" cxnId="{70AA531B-D7EA-45FD-B316-04B3AB7C79A0}">
      <dgm:prSet/>
      <dgm:spPr/>
      <dgm:t>
        <a:bodyPr/>
        <a:lstStyle/>
        <a:p>
          <a:endParaRPr lang="en-US"/>
        </a:p>
      </dgm:t>
    </dgm:pt>
    <dgm:pt modelId="{83C538B3-8FC0-4D53-B503-5DA38F81114C}" type="sibTrans" cxnId="{70AA531B-D7EA-45FD-B316-04B3AB7C79A0}">
      <dgm:prSet/>
      <dgm:spPr/>
      <dgm:t>
        <a:bodyPr/>
        <a:lstStyle/>
        <a:p>
          <a:endParaRPr lang="en-US"/>
        </a:p>
      </dgm:t>
    </dgm:pt>
    <dgm:pt modelId="{E74480B1-A205-4F95-A539-CD25CB87B2BA}">
      <dgm:prSet/>
      <dgm:spPr/>
      <dgm:t>
        <a:bodyPr/>
        <a:lstStyle/>
        <a:p>
          <a:r>
            <a:rPr lang="en-US"/>
            <a:t>Ha estado en los EE. UU. durante los últimos dos años O ya tiene un caso en el tribunal de inmigración La ley exige llevar consigo documentos de inmigración/</a:t>
          </a:r>
        </a:p>
      </dgm:t>
    </dgm:pt>
    <dgm:pt modelId="{C3A5EAC2-3631-4F91-AB91-6592A3AF1501}" type="parTrans" cxnId="{4B8543F5-6E85-42D2-8126-A34879A568E6}">
      <dgm:prSet/>
      <dgm:spPr/>
      <dgm:t>
        <a:bodyPr/>
        <a:lstStyle/>
        <a:p>
          <a:endParaRPr lang="en-US"/>
        </a:p>
      </dgm:t>
    </dgm:pt>
    <dgm:pt modelId="{E666282C-18E3-4F3B-92F3-3FDAFC149DAC}" type="sibTrans" cxnId="{4B8543F5-6E85-42D2-8126-A34879A568E6}">
      <dgm:prSet/>
      <dgm:spPr/>
      <dgm:t>
        <a:bodyPr/>
        <a:lstStyle/>
        <a:p>
          <a:endParaRPr lang="en-US"/>
        </a:p>
      </dgm:t>
    </dgm:pt>
    <dgm:pt modelId="{3EDB0C86-4D50-4651-BFF5-471E7D085A83}">
      <dgm:prSet/>
      <dgm:spPr/>
      <dgm:t>
        <a:bodyPr/>
        <a:lstStyle/>
        <a:p>
          <a:r>
            <a:rPr lang="en-US"/>
            <a:t>Todas las personas mayores de 18 años que tengan documentos de inmigración válidos deben llevarlos consigo en todo momento.</a:t>
          </a:r>
        </a:p>
      </dgm:t>
    </dgm:pt>
    <dgm:pt modelId="{47302092-3D1B-49DC-AC99-4498847F496B}" type="parTrans" cxnId="{10D2656B-6075-43B0-9132-1C2E6CA703E3}">
      <dgm:prSet/>
      <dgm:spPr/>
      <dgm:t>
        <a:bodyPr/>
        <a:lstStyle/>
        <a:p>
          <a:endParaRPr lang="en-US"/>
        </a:p>
      </dgm:t>
    </dgm:pt>
    <dgm:pt modelId="{42E06D15-307E-4F35-AFBC-7B4532052CF8}" type="sibTrans" cxnId="{10D2656B-6075-43B0-9132-1C2E6CA703E3}">
      <dgm:prSet/>
      <dgm:spPr/>
      <dgm:t>
        <a:bodyPr/>
        <a:lstStyle/>
        <a:p>
          <a:endParaRPr lang="en-US"/>
        </a:p>
      </dgm:t>
    </dgm:pt>
    <dgm:pt modelId="{EBA6B0F4-7D16-4137-976E-B7C6EF914C97}">
      <dgm:prSet/>
      <dgm:spPr/>
      <dgm:t>
        <a:bodyPr/>
        <a:lstStyle/>
        <a:p>
          <a:r>
            <a:rPr lang="en-US"/>
            <a:t>Esto incluye una tarjeta verde o una tarjeta de autorización de trabajo.</a:t>
          </a:r>
        </a:p>
      </dgm:t>
    </dgm:pt>
    <dgm:pt modelId="{E7F24500-E33B-4076-8E62-50CC977F8A8C}" type="parTrans" cxnId="{BF5C7F1B-3545-4986-9CD0-7B41DC9B60DC}">
      <dgm:prSet/>
      <dgm:spPr/>
      <dgm:t>
        <a:bodyPr/>
        <a:lstStyle/>
        <a:p>
          <a:endParaRPr lang="en-US"/>
        </a:p>
      </dgm:t>
    </dgm:pt>
    <dgm:pt modelId="{E51079AF-E63A-4FF5-B88F-19009A96B4E8}" type="sibTrans" cxnId="{BF5C7F1B-3545-4986-9CD0-7B41DC9B60DC}">
      <dgm:prSet/>
      <dgm:spPr/>
      <dgm:t>
        <a:bodyPr/>
        <a:lstStyle/>
        <a:p>
          <a:endParaRPr lang="en-US"/>
        </a:p>
      </dgm:t>
    </dgm:pt>
    <dgm:pt modelId="{99A17CFE-C84B-4989-BDE4-CF1F05150482}" type="pres">
      <dgm:prSet presAssocID="{1C66E58A-3D3E-4D8D-8398-CE612FC24F65}" presName="root" presStyleCnt="0">
        <dgm:presLayoutVars>
          <dgm:dir/>
          <dgm:resizeHandles val="exact"/>
        </dgm:presLayoutVars>
      </dgm:prSet>
      <dgm:spPr/>
    </dgm:pt>
    <dgm:pt modelId="{66079991-84DF-4E1E-BE08-9BC1647BF45E}" type="pres">
      <dgm:prSet presAssocID="{F78F6B1D-A026-4205-A36C-CCBFBABC3A4E}" presName="compNode" presStyleCnt="0"/>
      <dgm:spPr/>
    </dgm:pt>
    <dgm:pt modelId="{9BF1ECFF-8AA6-4CD0-83F0-8C4FCC398BB6}" type="pres">
      <dgm:prSet presAssocID="{F78F6B1D-A026-4205-A36C-CCBFBABC3A4E}" presName="bgRect" presStyleLbl="bgShp" presStyleIdx="0" presStyleCnt="4"/>
      <dgm:spPr/>
    </dgm:pt>
    <dgm:pt modelId="{66A0E18F-A9F9-443A-A9C3-05B6C11209BF}" type="pres">
      <dgm:prSet presAssocID="{F78F6B1D-A026-4205-A36C-CCBFBABC3A4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02BF33AF-E8F6-4F8D-AD1F-6FC20C14A2E7}" type="pres">
      <dgm:prSet presAssocID="{F78F6B1D-A026-4205-A36C-CCBFBABC3A4E}" presName="spaceRect" presStyleCnt="0"/>
      <dgm:spPr/>
    </dgm:pt>
    <dgm:pt modelId="{74228111-065B-4B30-8B24-B55A6E0FEC06}" type="pres">
      <dgm:prSet presAssocID="{F78F6B1D-A026-4205-A36C-CCBFBABC3A4E}" presName="parTx" presStyleLbl="revTx" presStyleIdx="0" presStyleCnt="4">
        <dgm:presLayoutVars>
          <dgm:chMax val="0"/>
          <dgm:chPref val="0"/>
        </dgm:presLayoutVars>
      </dgm:prSet>
      <dgm:spPr/>
    </dgm:pt>
    <dgm:pt modelId="{D4327B99-4249-4628-8BC0-5CA45071D62B}" type="pres">
      <dgm:prSet presAssocID="{83C538B3-8FC0-4D53-B503-5DA38F81114C}" presName="sibTrans" presStyleCnt="0"/>
      <dgm:spPr/>
    </dgm:pt>
    <dgm:pt modelId="{D934F3E5-BC0A-4B13-8897-1C887D5D0951}" type="pres">
      <dgm:prSet presAssocID="{E74480B1-A205-4F95-A539-CD25CB87B2BA}" presName="compNode" presStyleCnt="0"/>
      <dgm:spPr/>
    </dgm:pt>
    <dgm:pt modelId="{B3FB6CE8-071C-40E4-BB20-E99C1B0C50BB}" type="pres">
      <dgm:prSet presAssocID="{E74480B1-A205-4F95-A539-CD25CB87B2BA}" presName="bgRect" presStyleLbl="bgShp" presStyleIdx="1" presStyleCnt="4"/>
      <dgm:spPr/>
    </dgm:pt>
    <dgm:pt modelId="{AF98E6B3-012B-429B-9D93-4B6B05C25BD4}" type="pres">
      <dgm:prSet presAssocID="{E74480B1-A205-4F95-A539-CD25CB87B2B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avel"/>
        </a:ext>
      </dgm:extLst>
    </dgm:pt>
    <dgm:pt modelId="{3E5DFC95-D0C9-4352-81B3-C27758BD4242}" type="pres">
      <dgm:prSet presAssocID="{E74480B1-A205-4F95-A539-CD25CB87B2BA}" presName="spaceRect" presStyleCnt="0"/>
      <dgm:spPr/>
    </dgm:pt>
    <dgm:pt modelId="{744300FF-81C9-46C1-AFAF-0ADDFE6EC138}" type="pres">
      <dgm:prSet presAssocID="{E74480B1-A205-4F95-A539-CD25CB87B2BA}" presName="parTx" presStyleLbl="revTx" presStyleIdx="1" presStyleCnt="4">
        <dgm:presLayoutVars>
          <dgm:chMax val="0"/>
          <dgm:chPref val="0"/>
        </dgm:presLayoutVars>
      </dgm:prSet>
      <dgm:spPr/>
    </dgm:pt>
    <dgm:pt modelId="{54FCE238-251C-4C08-B9CA-565C6AFB08C0}" type="pres">
      <dgm:prSet presAssocID="{E666282C-18E3-4F3B-92F3-3FDAFC149DAC}" presName="sibTrans" presStyleCnt="0"/>
      <dgm:spPr/>
    </dgm:pt>
    <dgm:pt modelId="{4FB12704-4EE9-43A9-BD30-73918164588F}" type="pres">
      <dgm:prSet presAssocID="{3EDB0C86-4D50-4651-BFF5-471E7D085A83}" presName="compNode" presStyleCnt="0"/>
      <dgm:spPr/>
    </dgm:pt>
    <dgm:pt modelId="{A1863ED9-F564-46FF-A778-9DFA7E8A773C}" type="pres">
      <dgm:prSet presAssocID="{3EDB0C86-4D50-4651-BFF5-471E7D085A83}" presName="bgRect" presStyleLbl="bgShp" presStyleIdx="2" presStyleCnt="4"/>
      <dgm:spPr/>
    </dgm:pt>
    <dgm:pt modelId="{97B0AD5E-6108-4D8C-9EC6-2BEC5B406DBD}" type="pres">
      <dgm:prSet presAssocID="{3EDB0C86-4D50-4651-BFF5-471E7D085A83}"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at"/>
        </a:ext>
      </dgm:extLst>
    </dgm:pt>
    <dgm:pt modelId="{7EE38217-1B6B-4EA8-AE9A-EFBEBBEC1ACC}" type="pres">
      <dgm:prSet presAssocID="{3EDB0C86-4D50-4651-BFF5-471E7D085A83}" presName="spaceRect" presStyleCnt="0"/>
      <dgm:spPr/>
    </dgm:pt>
    <dgm:pt modelId="{8DC65058-063F-4129-B69B-DC227F517B97}" type="pres">
      <dgm:prSet presAssocID="{3EDB0C86-4D50-4651-BFF5-471E7D085A83}" presName="parTx" presStyleLbl="revTx" presStyleIdx="2" presStyleCnt="4">
        <dgm:presLayoutVars>
          <dgm:chMax val="0"/>
          <dgm:chPref val="0"/>
        </dgm:presLayoutVars>
      </dgm:prSet>
      <dgm:spPr/>
    </dgm:pt>
    <dgm:pt modelId="{6586F2A1-3109-46CA-A4CC-803B2A1D6647}" type="pres">
      <dgm:prSet presAssocID="{42E06D15-307E-4F35-AFBC-7B4532052CF8}" presName="sibTrans" presStyleCnt="0"/>
      <dgm:spPr/>
    </dgm:pt>
    <dgm:pt modelId="{4981CB05-8400-441F-8A05-057810794E40}" type="pres">
      <dgm:prSet presAssocID="{EBA6B0F4-7D16-4137-976E-B7C6EF914C97}" presName="compNode" presStyleCnt="0"/>
      <dgm:spPr/>
    </dgm:pt>
    <dgm:pt modelId="{2D48A0BF-3117-45AE-B0F8-F1B795F0979A}" type="pres">
      <dgm:prSet presAssocID="{EBA6B0F4-7D16-4137-976E-B7C6EF914C97}" presName="bgRect" presStyleLbl="bgShp" presStyleIdx="3" presStyleCnt="4"/>
      <dgm:spPr/>
    </dgm:pt>
    <dgm:pt modelId="{7DA2CA0D-8BA0-4901-BBBF-403F5CA9378F}" type="pres">
      <dgm:prSet presAssocID="{EBA6B0F4-7D16-4137-976E-B7C6EF914C9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s"/>
        </a:ext>
      </dgm:extLst>
    </dgm:pt>
    <dgm:pt modelId="{A6AE14D9-4325-4F3B-9753-C1D13B8B5276}" type="pres">
      <dgm:prSet presAssocID="{EBA6B0F4-7D16-4137-976E-B7C6EF914C97}" presName="spaceRect" presStyleCnt="0"/>
      <dgm:spPr/>
    </dgm:pt>
    <dgm:pt modelId="{8902BDA0-353C-4FFE-AB51-46D9EE649E2B}" type="pres">
      <dgm:prSet presAssocID="{EBA6B0F4-7D16-4137-976E-B7C6EF914C97}" presName="parTx" presStyleLbl="revTx" presStyleIdx="3" presStyleCnt="4">
        <dgm:presLayoutVars>
          <dgm:chMax val="0"/>
          <dgm:chPref val="0"/>
        </dgm:presLayoutVars>
      </dgm:prSet>
      <dgm:spPr/>
    </dgm:pt>
  </dgm:ptLst>
  <dgm:cxnLst>
    <dgm:cxn modelId="{70AA531B-D7EA-45FD-B316-04B3AB7C79A0}" srcId="{1C66E58A-3D3E-4D8D-8398-CE612FC24F65}" destId="{F78F6B1D-A026-4205-A36C-CCBFBABC3A4E}" srcOrd="0" destOrd="0" parTransId="{C41DA6E2-892B-4C1C-9995-723B6D84700A}" sibTransId="{83C538B3-8FC0-4D53-B503-5DA38F81114C}"/>
    <dgm:cxn modelId="{BF5C7F1B-3545-4986-9CD0-7B41DC9B60DC}" srcId="{1C66E58A-3D3E-4D8D-8398-CE612FC24F65}" destId="{EBA6B0F4-7D16-4137-976E-B7C6EF914C97}" srcOrd="3" destOrd="0" parTransId="{E7F24500-E33B-4076-8E62-50CC977F8A8C}" sibTransId="{E51079AF-E63A-4FF5-B88F-19009A96B4E8}"/>
    <dgm:cxn modelId="{025DD834-ED13-496C-8395-3648EFC9486B}" type="presOf" srcId="{E74480B1-A205-4F95-A539-CD25CB87B2BA}" destId="{744300FF-81C9-46C1-AFAF-0ADDFE6EC138}" srcOrd="0" destOrd="0" presId="urn:microsoft.com/office/officeart/2018/2/layout/IconVerticalSolidList"/>
    <dgm:cxn modelId="{10D2656B-6075-43B0-9132-1C2E6CA703E3}" srcId="{1C66E58A-3D3E-4D8D-8398-CE612FC24F65}" destId="{3EDB0C86-4D50-4651-BFF5-471E7D085A83}" srcOrd="2" destOrd="0" parTransId="{47302092-3D1B-49DC-AC99-4498847F496B}" sibTransId="{42E06D15-307E-4F35-AFBC-7B4532052CF8}"/>
    <dgm:cxn modelId="{068E9A9F-FF36-4AD2-A908-E169825656D6}" type="presOf" srcId="{3EDB0C86-4D50-4651-BFF5-471E7D085A83}" destId="{8DC65058-063F-4129-B69B-DC227F517B97}" srcOrd="0" destOrd="0" presId="urn:microsoft.com/office/officeart/2018/2/layout/IconVerticalSolidList"/>
    <dgm:cxn modelId="{963CFFAD-DB4E-430E-8FFB-5CF936C0A5B7}" type="presOf" srcId="{F78F6B1D-A026-4205-A36C-CCBFBABC3A4E}" destId="{74228111-065B-4B30-8B24-B55A6E0FEC06}" srcOrd="0" destOrd="0" presId="urn:microsoft.com/office/officeart/2018/2/layout/IconVerticalSolidList"/>
    <dgm:cxn modelId="{354F23D8-F34E-4FD4-9979-DD6999F48393}" type="presOf" srcId="{1C66E58A-3D3E-4D8D-8398-CE612FC24F65}" destId="{99A17CFE-C84B-4989-BDE4-CF1F05150482}" srcOrd="0" destOrd="0" presId="urn:microsoft.com/office/officeart/2018/2/layout/IconVerticalSolidList"/>
    <dgm:cxn modelId="{4B8543F5-6E85-42D2-8126-A34879A568E6}" srcId="{1C66E58A-3D3E-4D8D-8398-CE612FC24F65}" destId="{E74480B1-A205-4F95-A539-CD25CB87B2BA}" srcOrd="1" destOrd="0" parTransId="{C3A5EAC2-3631-4F91-AB91-6592A3AF1501}" sibTransId="{E666282C-18E3-4F3B-92F3-3FDAFC149DAC}"/>
    <dgm:cxn modelId="{CD67EBF8-0701-48CE-B52E-8C68921219AE}" type="presOf" srcId="{EBA6B0F4-7D16-4137-976E-B7C6EF914C97}" destId="{8902BDA0-353C-4FFE-AB51-46D9EE649E2B}" srcOrd="0" destOrd="0" presId="urn:microsoft.com/office/officeart/2018/2/layout/IconVerticalSolidList"/>
    <dgm:cxn modelId="{303151B6-35C4-4A48-B1A3-D51BAC2F38C6}" type="presParOf" srcId="{99A17CFE-C84B-4989-BDE4-CF1F05150482}" destId="{66079991-84DF-4E1E-BE08-9BC1647BF45E}" srcOrd="0" destOrd="0" presId="urn:microsoft.com/office/officeart/2018/2/layout/IconVerticalSolidList"/>
    <dgm:cxn modelId="{64416E3D-72CD-4751-956A-B779F6087837}" type="presParOf" srcId="{66079991-84DF-4E1E-BE08-9BC1647BF45E}" destId="{9BF1ECFF-8AA6-4CD0-83F0-8C4FCC398BB6}" srcOrd="0" destOrd="0" presId="urn:microsoft.com/office/officeart/2018/2/layout/IconVerticalSolidList"/>
    <dgm:cxn modelId="{52E5CC4F-1CF0-40B0-AF14-20C4AFC8136E}" type="presParOf" srcId="{66079991-84DF-4E1E-BE08-9BC1647BF45E}" destId="{66A0E18F-A9F9-443A-A9C3-05B6C11209BF}" srcOrd="1" destOrd="0" presId="urn:microsoft.com/office/officeart/2018/2/layout/IconVerticalSolidList"/>
    <dgm:cxn modelId="{E90CE45E-F914-4382-9D3B-EA9AB5AF528E}" type="presParOf" srcId="{66079991-84DF-4E1E-BE08-9BC1647BF45E}" destId="{02BF33AF-E8F6-4F8D-AD1F-6FC20C14A2E7}" srcOrd="2" destOrd="0" presId="urn:microsoft.com/office/officeart/2018/2/layout/IconVerticalSolidList"/>
    <dgm:cxn modelId="{623DFB8F-9794-4B43-AA64-8B7A3E2D8E3E}" type="presParOf" srcId="{66079991-84DF-4E1E-BE08-9BC1647BF45E}" destId="{74228111-065B-4B30-8B24-B55A6E0FEC06}" srcOrd="3" destOrd="0" presId="urn:microsoft.com/office/officeart/2018/2/layout/IconVerticalSolidList"/>
    <dgm:cxn modelId="{D1282DEB-991E-4229-AADC-4140AA3C0532}" type="presParOf" srcId="{99A17CFE-C84B-4989-BDE4-CF1F05150482}" destId="{D4327B99-4249-4628-8BC0-5CA45071D62B}" srcOrd="1" destOrd="0" presId="urn:microsoft.com/office/officeart/2018/2/layout/IconVerticalSolidList"/>
    <dgm:cxn modelId="{BB142ECB-DE46-4000-AF69-BB9553A5F00A}" type="presParOf" srcId="{99A17CFE-C84B-4989-BDE4-CF1F05150482}" destId="{D934F3E5-BC0A-4B13-8897-1C887D5D0951}" srcOrd="2" destOrd="0" presId="urn:microsoft.com/office/officeart/2018/2/layout/IconVerticalSolidList"/>
    <dgm:cxn modelId="{F47F25BB-BBF6-413C-938C-FD2FEBC34335}" type="presParOf" srcId="{D934F3E5-BC0A-4B13-8897-1C887D5D0951}" destId="{B3FB6CE8-071C-40E4-BB20-E99C1B0C50BB}" srcOrd="0" destOrd="0" presId="urn:microsoft.com/office/officeart/2018/2/layout/IconVerticalSolidList"/>
    <dgm:cxn modelId="{C3433304-2CC5-4F96-BFE7-4663807D4320}" type="presParOf" srcId="{D934F3E5-BC0A-4B13-8897-1C887D5D0951}" destId="{AF98E6B3-012B-429B-9D93-4B6B05C25BD4}" srcOrd="1" destOrd="0" presId="urn:microsoft.com/office/officeart/2018/2/layout/IconVerticalSolidList"/>
    <dgm:cxn modelId="{3D0A1544-C7F1-419B-82BE-F1490C2399F5}" type="presParOf" srcId="{D934F3E5-BC0A-4B13-8897-1C887D5D0951}" destId="{3E5DFC95-D0C9-4352-81B3-C27758BD4242}" srcOrd="2" destOrd="0" presId="urn:microsoft.com/office/officeart/2018/2/layout/IconVerticalSolidList"/>
    <dgm:cxn modelId="{8A0E54EC-10BD-49E8-A62E-153B43D1752F}" type="presParOf" srcId="{D934F3E5-BC0A-4B13-8897-1C887D5D0951}" destId="{744300FF-81C9-46C1-AFAF-0ADDFE6EC138}" srcOrd="3" destOrd="0" presId="urn:microsoft.com/office/officeart/2018/2/layout/IconVerticalSolidList"/>
    <dgm:cxn modelId="{BE9CA7D0-A10B-4014-843F-079EB9227801}" type="presParOf" srcId="{99A17CFE-C84B-4989-BDE4-CF1F05150482}" destId="{54FCE238-251C-4C08-B9CA-565C6AFB08C0}" srcOrd="3" destOrd="0" presId="urn:microsoft.com/office/officeart/2018/2/layout/IconVerticalSolidList"/>
    <dgm:cxn modelId="{3B245F05-7845-4262-A430-B6C000B59CD3}" type="presParOf" srcId="{99A17CFE-C84B-4989-BDE4-CF1F05150482}" destId="{4FB12704-4EE9-43A9-BD30-73918164588F}" srcOrd="4" destOrd="0" presId="urn:microsoft.com/office/officeart/2018/2/layout/IconVerticalSolidList"/>
    <dgm:cxn modelId="{34D92805-8E68-4F7B-805E-DEA85FF573DD}" type="presParOf" srcId="{4FB12704-4EE9-43A9-BD30-73918164588F}" destId="{A1863ED9-F564-46FF-A778-9DFA7E8A773C}" srcOrd="0" destOrd="0" presId="urn:microsoft.com/office/officeart/2018/2/layout/IconVerticalSolidList"/>
    <dgm:cxn modelId="{05F7FFD5-E6A8-4F0A-B0D2-FAD190CFDEEA}" type="presParOf" srcId="{4FB12704-4EE9-43A9-BD30-73918164588F}" destId="{97B0AD5E-6108-4D8C-9EC6-2BEC5B406DBD}" srcOrd="1" destOrd="0" presId="urn:microsoft.com/office/officeart/2018/2/layout/IconVerticalSolidList"/>
    <dgm:cxn modelId="{91882DB3-5C5E-4679-AB71-DE792ABBFE39}" type="presParOf" srcId="{4FB12704-4EE9-43A9-BD30-73918164588F}" destId="{7EE38217-1B6B-4EA8-AE9A-EFBEBBEC1ACC}" srcOrd="2" destOrd="0" presId="urn:microsoft.com/office/officeart/2018/2/layout/IconVerticalSolidList"/>
    <dgm:cxn modelId="{644B2ADA-BF00-46C4-88E9-16DB7E6F7548}" type="presParOf" srcId="{4FB12704-4EE9-43A9-BD30-73918164588F}" destId="{8DC65058-063F-4129-B69B-DC227F517B97}" srcOrd="3" destOrd="0" presId="urn:microsoft.com/office/officeart/2018/2/layout/IconVerticalSolidList"/>
    <dgm:cxn modelId="{75D9BF43-7872-44C9-BACE-4DC4F5A12192}" type="presParOf" srcId="{99A17CFE-C84B-4989-BDE4-CF1F05150482}" destId="{6586F2A1-3109-46CA-A4CC-803B2A1D6647}" srcOrd="5" destOrd="0" presId="urn:microsoft.com/office/officeart/2018/2/layout/IconVerticalSolidList"/>
    <dgm:cxn modelId="{F535162B-8EFC-47D1-94D0-DCB3F302F778}" type="presParOf" srcId="{99A17CFE-C84B-4989-BDE4-CF1F05150482}" destId="{4981CB05-8400-441F-8A05-057810794E40}" srcOrd="6" destOrd="0" presId="urn:microsoft.com/office/officeart/2018/2/layout/IconVerticalSolidList"/>
    <dgm:cxn modelId="{B3B01C3D-DD04-4616-9F99-EDC1DFE0674E}" type="presParOf" srcId="{4981CB05-8400-441F-8A05-057810794E40}" destId="{2D48A0BF-3117-45AE-B0F8-F1B795F0979A}" srcOrd="0" destOrd="0" presId="urn:microsoft.com/office/officeart/2018/2/layout/IconVerticalSolidList"/>
    <dgm:cxn modelId="{CF81DC50-9490-40E5-B71B-A8D0A8F08A9F}" type="presParOf" srcId="{4981CB05-8400-441F-8A05-057810794E40}" destId="{7DA2CA0D-8BA0-4901-BBBF-403F5CA9378F}" srcOrd="1" destOrd="0" presId="urn:microsoft.com/office/officeart/2018/2/layout/IconVerticalSolidList"/>
    <dgm:cxn modelId="{CE7AB2B7-BC24-49CC-B08C-C9AA5684C1D9}" type="presParOf" srcId="{4981CB05-8400-441F-8A05-057810794E40}" destId="{A6AE14D9-4325-4F3B-9753-C1D13B8B5276}" srcOrd="2" destOrd="0" presId="urn:microsoft.com/office/officeart/2018/2/layout/IconVerticalSolidList"/>
    <dgm:cxn modelId="{990B7196-9007-4EB0-90A8-7D633CC4A67C}" type="presParOf" srcId="{4981CB05-8400-441F-8A05-057810794E40}" destId="{8902BDA0-353C-4FFE-AB51-46D9EE649E2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3581C07-ECDA-4F21-8EDA-1AF45C4B3462}" type="doc">
      <dgm:prSet loTypeId="urn:microsoft.com/office/officeart/2005/8/layout/default" loCatId="list" qsTypeId="urn:microsoft.com/office/officeart/2005/8/quickstyle/simple4" qsCatId="simple" csTypeId="urn:microsoft.com/office/officeart/2005/8/colors/accent2_2" csCatId="accent2"/>
      <dgm:spPr/>
      <dgm:t>
        <a:bodyPr/>
        <a:lstStyle/>
        <a:p>
          <a:endParaRPr lang="en-US"/>
        </a:p>
      </dgm:t>
    </dgm:pt>
    <dgm:pt modelId="{F8B03561-F898-45F2-808F-08C3EEC6FA15}">
      <dgm:prSet/>
      <dgm:spPr/>
      <dgm:t>
        <a:bodyPr/>
        <a:lstStyle/>
        <a:p>
          <a:r>
            <a:rPr lang="en-US"/>
            <a:t>Reúna los siguientes documentos y guárdelos en un lugar seguro para que le ayuden en su caso si es arrestado por ICE: </a:t>
          </a:r>
        </a:p>
      </dgm:t>
    </dgm:pt>
    <dgm:pt modelId="{991027C2-B2B0-4B6F-AC2F-E3D55902E1CA}" type="parTrans" cxnId="{A35CE7B7-40CB-406D-8E94-1E00EF3D0C3A}">
      <dgm:prSet/>
      <dgm:spPr/>
      <dgm:t>
        <a:bodyPr/>
        <a:lstStyle/>
        <a:p>
          <a:endParaRPr lang="en-US"/>
        </a:p>
      </dgm:t>
    </dgm:pt>
    <dgm:pt modelId="{89E4E079-3E84-43BC-8F7A-ECDE86C53ACC}" type="sibTrans" cxnId="{A35CE7B7-40CB-406D-8E94-1E00EF3D0C3A}">
      <dgm:prSet/>
      <dgm:spPr/>
      <dgm:t>
        <a:bodyPr/>
        <a:lstStyle/>
        <a:p>
          <a:endParaRPr lang="en-US"/>
        </a:p>
      </dgm:t>
    </dgm:pt>
    <dgm:pt modelId="{A778F8CA-A9C9-46DC-B62F-116702C0083E}">
      <dgm:prSet/>
      <dgm:spPr/>
      <dgm:t>
        <a:bodyPr/>
        <a:lstStyle/>
        <a:p>
          <a:r>
            <a:rPr lang="en-US"/>
            <a:t>Poder notarial para el cuidado de menores </a:t>
          </a:r>
        </a:p>
      </dgm:t>
    </dgm:pt>
    <dgm:pt modelId="{6162E11C-B5E3-4D03-A3B9-E0E666F3F70B}" type="parTrans" cxnId="{F1875CDE-142C-4400-AD67-4AC25A7B3581}">
      <dgm:prSet/>
      <dgm:spPr/>
      <dgm:t>
        <a:bodyPr/>
        <a:lstStyle/>
        <a:p>
          <a:endParaRPr lang="en-US"/>
        </a:p>
      </dgm:t>
    </dgm:pt>
    <dgm:pt modelId="{3B408C9C-DB31-4844-894A-D80C54691D70}" type="sibTrans" cxnId="{F1875CDE-142C-4400-AD67-4AC25A7B3581}">
      <dgm:prSet/>
      <dgm:spPr/>
      <dgm:t>
        <a:bodyPr/>
        <a:lstStyle/>
        <a:p>
          <a:endParaRPr lang="en-US"/>
        </a:p>
      </dgm:t>
    </dgm:pt>
    <dgm:pt modelId="{13B9BA42-F0EE-4520-A5F9-D259F9345A0C}">
      <dgm:prSet/>
      <dgm:spPr/>
      <dgm:t>
        <a:bodyPr/>
        <a:lstStyle/>
        <a:p>
          <a:r>
            <a:rPr lang="en-US"/>
            <a:t>Poder notarial para decisiones sobre propiedades, cuentas bancarias, etc. </a:t>
          </a:r>
        </a:p>
      </dgm:t>
    </dgm:pt>
    <dgm:pt modelId="{715D88A6-BEAB-4677-8DFD-DE3ACDC13FA7}" type="parTrans" cxnId="{D686958D-A4BC-4095-9960-E958ADA886A8}">
      <dgm:prSet/>
      <dgm:spPr/>
      <dgm:t>
        <a:bodyPr/>
        <a:lstStyle/>
        <a:p>
          <a:endParaRPr lang="en-US"/>
        </a:p>
      </dgm:t>
    </dgm:pt>
    <dgm:pt modelId="{C08D3CA8-769F-4CB9-B206-11636F57D3F2}" type="sibTrans" cxnId="{D686958D-A4BC-4095-9960-E958ADA886A8}">
      <dgm:prSet/>
      <dgm:spPr/>
      <dgm:t>
        <a:bodyPr/>
        <a:lstStyle/>
        <a:p>
          <a:endParaRPr lang="en-US"/>
        </a:p>
      </dgm:t>
    </dgm:pt>
    <dgm:pt modelId="{9F55BFFA-2FA2-421A-9816-5DE82C7A3520}">
      <dgm:prSet/>
      <dgm:spPr/>
      <dgm:t>
        <a:bodyPr/>
        <a:lstStyle/>
        <a:p>
          <a:r>
            <a:rPr lang="en-US"/>
            <a:t>Pasaportes de los países de origen de los padres Pasaportes de los niños </a:t>
          </a:r>
        </a:p>
      </dgm:t>
    </dgm:pt>
    <dgm:pt modelId="{D5D220EB-4E45-49AF-A663-93024BF0B3B7}" type="parTrans" cxnId="{A72EC116-9E70-4204-8313-0580C2187079}">
      <dgm:prSet/>
      <dgm:spPr/>
      <dgm:t>
        <a:bodyPr/>
        <a:lstStyle/>
        <a:p>
          <a:endParaRPr lang="en-US"/>
        </a:p>
      </dgm:t>
    </dgm:pt>
    <dgm:pt modelId="{94A6E0F5-B7FA-4EC5-A3CC-342808EE5A09}" type="sibTrans" cxnId="{A72EC116-9E70-4204-8313-0580C2187079}">
      <dgm:prSet/>
      <dgm:spPr/>
      <dgm:t>
        <a:bodyPr/>
        <a:lstStyle/>
        <a:p>
          <a:endParaRPr lang="en-US"/>
        </a:p>
      </dgm:t>
    </dgm:pt>
    <dgm:pt modelId="{EAC5EDB6-D654-4B4B-8E39-502BCE23734B}">
      <dgm:prSet/>
      <dgm:spPr/>
      <dgm:t>
        <a:bodyPr/>
        <a:lstStyle/>
        <a:p>
          <a:r>
            <a:rPr lang="en-US"/>
            <a:t>Permiso para viajar con menores </a:t>
          </a:r>
        </a:p>
      </dgm:t>
    </dgm:pt>
    <dgm:pt modelId="{22537355-67BF-423A-80A0-355C18066846}" type="parTrans" cxnId="{8F6525E2-D971-4299-913D-1EF8C0C83B7C}">
      <dgm:prSet/>
      <dgm:spPr/>
      <dgm:t>
        <a:bodyPr/>
        <a:lstStyle/>
        <a:p>
          <a:endParaRPr lang="en-US"/>
        </a:p>
      </dgm:t>
    </dgm:pt>
    <dgm:pt modelId="{2DBF8A33-A652-4C59-BB74-BA5F66CD86D2}" type="sibTrans" cxnId="{8F6525E2-D971-4299-913D-1EF8C0C83B7C}">
      <dgm:prSet/>
      <dgm:spPr/>
      <dgm:t>
        <a:bodyPr/>
        <a:lstStyle/>
        <a:p>
          <a:endParaRPr lang="en-US"/>
        </a:p>
      </dgm:t>
    </dgm:pt>
    <dgm:pt modelId="{AEE9CABC-BAD2-4877-9FAE-657F86D10CED}">
      <dgm:prSet/>
      <dgm:spPr/>
      <dgm:t>
        <a:bodyPr/>
        <a:lstStyle/>
        <a:p>
          <a:r>
            <a:rPr lang="en-US"/>
            <a:t>Actas de nacimiento Registro de nacimiento (documento que registra a los niños nacidos en EE. UU. ante el gobierno del país de origen de los padres) </a:t>
          </a:r>
        </a:p>
      </dgm:t>
    </dgm:pt>
    <dgm:pt modelId="{EFEA16BA-4620-4317-97BA-7B967E210F6A}" type="parTrans" cxnId="{B45A3B1C-9C32-42DE-9BC1-229780689BBD}">
      <dgm:prSet/>
      <dgm:spPr/>
      <dgm:t>
        <a:bodyPr/>
        <a:lstStyle/>
        <a:p>
          <a:endParaRPr lang="en-US"/>
        </a:p>
      </dgm:t>
    </dgm:pt>
    <dgm:pt modelId="{1600FA74-CAD4-4BD6-85E4-E256CCD37755}" type="sibTrans" cxnId="{B45A3B1C-9C32-42DE-9BC1-229780689BBD}">
      <dgm:prSet/>
      <dgm:spPr/>
      <dgm:t>
        <a:bodyPr/>
        <a:lstStyle/>
        <a:p>
          <a:endParaRPr lang="en-US"/>
        </a:p>
      </dgm:t>
    </dgm:pt>
    <dgm:pt modelId="{CB31D674-FE22-46A3-9D85-9FE0E52FDBAC}">
      <dgm:prSet/>
      <dgm:spPr/>
      <dgm:t>
        <a:bodyPr/>
        <a:lstStyle/>
        <a:p>
          <a:r>
            <a:rPr lang="en-US"/>
            <a:t>Licencia de matrimonio Tarjetas de seguro social o ITIN Tarjetas de inmigración y números A </a:t>
          </a:r>
        </a:p>
      </dgm:t>
    </dgm:pt>
    <dgm:pt modelId="{31361803-E213-48BE-AEEA-7A3E7B616C85}" type="parTrans" cxnId="{063B980C-E9E9-4DD2-BED9-A70FDC4AD719}">
      <dgm:prSet/>
      <dgm:spPr/>
      <dgm:t>
        <a:bodyPr/>
        <a:lstStyle/>
        <a:p>
          <a:endParaRPr lang="en-US"/>
        </a:p>
      </dgm:t>
    </dgm:pt>
    <dgm:pt modelId="{A7413D08-2148-4D43-9B34-9984756AB4B1}" type="sibTrans" cxnId="{063B980C-E9E9-4DD2-BED9-A70FDC4AD719}">
      <dgm:prSet/>
      <dgm:spPr/>
      <dgm:t>
        <a:bodyPr/>
        <a:lstStyle/>
        <a:p>
          <a:endParaRPr lang="en-US"/>
        </a:p>
      </dgm:t>
    </dgm:pt>
    <dgm:pt modelId="{A0477DEE-652C-4700-8A9D-4C4D68E500BB}">
      <dgm:prSet/>
      <dgm:spPr/>
      <dgm:t>
        <a:bodyPr/>
        <a:lstStyle/>
        <a:p>
          <a:r>
            <a:rPr lang="en-US"/>
            <a:t>Licencias de conducir y otras tarjetas de identificación </a:t>
          </a:r>
        </a:p>
      </dgm:t>
    </dgm:pt>
    <dgm:pt modelId="{73464242-7F8B-4A28-B852-6934D242AF22}" type="parTrans" cxnId="{800232AC-4489-4F80-83F1-34863970566D}">
      <dgm:prSet/>
      <dgm:spPr/>
      <dgm:t>
        <a:bodyPr/>
        <a:lstStyle/>
        <a:p>
          <a:endParaRPr lang="en-US"/>
        </a:p>
      </dgm:t>
    </dgm:pt>
    <dgm:pt modelId="{59159831-1DB6-4C8C-936D-5EBE775760B3}" type="sibTrans" cxnId="{800232AC-4489-4F80-83F1-34863970566D}">
      <dgm:prSet/>
      <dgm:spPr/>
      <dgm:t>
        <a:bodyPr/>
        <a:lstStyle/>
        <a:p>
          <a:endParaRPr lang="en-US"/>
        </a:p>
      </dgm:t>
    </dgm:pt>
    <dgm:pt modelId="{29E2AA3F-71EE-4208-B897-EFA019C89903}">
      <dgm:prSet/>
      <dgm:spPr/>
      <dgm:t>
        <a:bodyPr/>
        <a:lstStyle/>
        <a:p>
          <a:r>
            <a:rPr lang="en-US"/>
            <a:t>Copias de títulos/registros de vehículos </a:t>
          </a:r>
        </a:p>
      </dgm:t>
    </dgm:pt>
    <dgm:pt modelId="{361046D3-7042-4B2F-ACC7-A273E4E29A33}" type="parTrans" cxnId="{B68CCC21-59E7-4EFA-8539-BBC28371D794}">
      <dgm:prSet/>
      <dgm:spPr/>
      <dgm:t>
        <a:bodyPr/>
        <a:lstStyle/>
        <a:p>
          <a:endParaRPr lang="en-US"/>
        </a:p>
      </dgm:t>
    </dgm:pt>
    <dgm:pt modelId="{0E247E8F-799F-4EEB-8312-C2E00C4D06A8}" type="sibTrans" cxnId="{B68CCC21-59E7-4EFA-8539-BBC28371D794}">
      <dgm:prSet/>
      <dgm:spPr/>
      <dgm:t>
        <a:bodyPr/>
        <a:lstStyle/>
        <a:p>
          <a:endParaRPr lang="en-US"/>
        </a:p>
      </dgm:t>
    </dgm:pt>
    <dgm:pt modelId="{6F51CF6D-4FD2-4DEC-BC94-9B69D385F0CF}">
      <dgm:prSet/>
      <dgm:spPr/>
      <dgm:t>
        <a:bodyPr/>
        <a:lstStyle/>
        <a:p>
          <a:r>
            <a:rPr lang="en-US"/>
            <a:t>Copia de documentos de hipoteca o alquiler de la vivienda </a:t>
          </a:r>
        </a:p>
      </dgm:t>
    </dgm:pt>
    <dgm:pt modelId="{5B05C622-6A08-40C8-B644-413BA6FBD62B}" type="parTrans" cxnId="{69E38AC3-2F4A-4327-968D-B1CC4EA43126}">
      <dgm:prSet/>
      <dgm:spPr/>
      <dgm:t>
        <a:bodyPr/>
        <a:lstStyle/>
        <a:p>
          <a:endParaRPr lang="en-US"/>
        </a:p>
      </dgm:t>
    </dgm:pt>
    <dgm:pt modelId="{05B23F1D-32A1-4417-AB0C-DA46084A221A}" type="sibTrans" cxnId="{69E38AC3-2F4A-4327-968D-B1CC4EA43126}">
      <dgm:prSet/>
      <dgm:spPr/>
      <dgm:t>
        <a:bodyPr/>
        <a:lstStyle/>
        <a:p>
          <a:endParaRPr lang="en-US"/>
        </a:p>
      </dgm:t>
    </dgm:pt>
    <dgm:pt modelId="{054675E0-3128-4222-893A-1225795B28DD}">
      <dgm:prSet/>
      <dgm:spPr/>
      <dgm:t>
        <a:bodyPr/>
        <a:lstStyle/>
        <a:p>
          <a:r>
            <a:rPr lang="en-US"/>
            <a:t>Cualquier orden de restricción dictada contra otras personas </a:t>
          </a:r>
        </a:p>
      </dgm:t>
    </dgm:pt>
    <dgm:pt modelId="{1913448E-211B-48B2-B2A4-BBCE5C3C168A}" type="parTrans" cxnId="{42FB29EE-E6C7-4E2B-BFDE-C0C508E72567}">
      <dgm:prSet/>
      <dgm:spPr/>
      <dgm:t>
        <a:bodyPr/>
        <a:lstStyle/>
        <a:p>
          <a:endParaRPr lang="en-US"/>
        </a:p>
      </dgm:t>
    </dgm:pt>
    <dgm:pt modelId="{A9819DD7-ACEC-4595-B50F-542365426D7C}" type="sibTrans" cxnId="{42FB29EE-E6C7-4E2B-BFDE-C0C508E72567}">
      <dgm:prSet/>
      <dgm:spPr/>
      <dgm:t>
        <a:bodyPr/>
        <a:lstStyle/>
        <a:p>
          <a:endParaRPr lang="en-US"/>
        </a:p>
      </dgm:t>
    </dgm:pt>
    <dgm:pt modelId="{F419CD79-FEE5-4C9F-BC7A-7B57CE579379}">
      <dgm:prSet/>
      <dgm:spPr/>
      <dgm:t>
        <a:bodyPr/>
        <a:lstStyle/>
        <a:p>
          <a:r>
            <a:rPr lang="en-US"/>
            <a:t>Documentos que demuestren la presencia en el país durante más de dos años (por ejemplo, documentos de historial médico, informes escolares, etc.)</a:t>
          </a:r>
        </a:p>
      </dgm:t>
    </dgm:pt>
    <dgm:pt modelId="{50DEEE68-2716-4F58-87EE-FD6BB828E209}" type="parTrans" cxnId="{36C90C94-2911-4DDD-B350-B17F04CCB48A}">
      <dgm:prSet/>
      <dgm:spPr/>
      <dgm:t>
        <a:bodyPr/>
        <a:lstStyle/>
        <a:p>
          <a:endParaRPr lang="en-US"/>
        </a:p>
      </dgm:t>
    </dgm:pt>
    <dgm:pt modelId="{A2648178-1484-4583-BD32-CBC983798683}" type="sibTrans" cxnId="{36C90C94-2911-4DDD-B350-B17F04CCB48A}">
      <dgm:prSet/>
      <dgm:spPr/>
      <dgm:t>
        <a:bodyPr/>
        <a:lstStyle/>
        <a:p>
          <a:endParaRPr lang="en-US"/>
        </a:p>
      </dgm:t>
    </dgm:pt>
    <dgm:pt modelId="{D0A179FB-D70F-4759-B2ED-CE0FB2193921}" type="pres">
      <dgm:prSet presAssocID="{73581C07-ECDA-4F21-8EDA-1AF45C4B3462}" presName="diagram" presStyleCnt="0">
        <dgm:presLayoutVars>
          <dgm:dir/>
          <dgm:resizeHandles val="exact"/>
        </dgm:presLayoutVars>
      </dgm:prSet>
      <dgm:spPr/>
    </dgm:pt>
    <dgm:pt modelId="{B00B4CBB-74A2-44E4-BBC8-D3B6B80E3298}" type="pres">
      <dgm:prSet presAssocID="{F8B03561-F898-45F2-808F-08C3EEC6FA15}" presName="node" presStyleLbl="node1" presStyleIdx="0" presStyleCnt="12">
        <dgm:presLayoutVars>
          <dgm:bulletEnabled val="1"/>
        </dgm:presLayoutVars>
      </dgm:prSet>
      <dgm:spPr/>
    </dgm:pt>
    <dgm:pt modelId="{2832E701-F66C-4DF9-967C-2FC759ECD16F}" type="pres">
      <dgm:prSet presAssocID="{89E4E079-3E84-43BC-8F7A-ECDE86C53ACC}" presName="sibTrans" presStyleCnt="0"/>
      <dgm:spPr/>
    </dgm:pt>
    <dgm:pt modelId="{2237E5FF-A12A-44FE-A1C8-1AC640FF3C49}" type="pres">
      <dgm:prSet presAssocID="{A778F8CA-A9C9-46DC-B62F-116702C0083E}" presName="node" presStyleLbl="node1" presStyleIdx="1" presStyleCnt="12">
        <dgm:presLayoutVars>
          <dgm:bulletEnabled val="1"/>
        </dgm:presLayoutVars>
      </dgm:prSet>
      <dgm:spPr/>
    </dgm:pt>
    <dgm:pt modelId="{4CBFD878-26A0-40E8-87A3-BE492A63742E}" type="pres">
      <dgm:prSet presAssocID="{3B408C9C-DB31-4844-894A-D80C54691D70}" presName="sibTrans" presStyleCnt="0"/>
      <dgm:spPr/>
    </dgm:pt>
    <dgm:pt modelId="{24C94EAF-294D-41BA-A06B-613EC9352622}" type="pres">
      <dgm:prSet presAssocID="{13B9BA42-F0EE-4520-A5F9-D259F9345A0C}" presName="node" presStyleLbl="node1" presStyleIdx="2" presStyleCnt="12">
        <dgm:presLayoutVars>
          <dgm:bulletEnabled val="1"/>
        </dgm:presLayoutVars>
      </dgm:prSet>
      <dgm:spPr/>
    </dgm:pt>
    <dgm:pt modelId="{174E1B28-CD79-4458-BDFA-B03734225B37}" type="pres">
      <dgm:prSet presAssocID="{C08D3CA8-769F-4CB9-B206-11636F57D3F2}" presName="sibTrans" presStyleCnt="0"/>
      <dgm:spPr/>
    </dgm:pt>
    <dgm:pt modelId="{8199DD9F-2308-4893-A2BA-76FFAD49073E}" type="pres">
      <dgm:prSet presAssocID="{9F55BFFA-2FA2-421A-9816-5DE82C7A3520}" presName="node" presStyleLbl="node1" presStyleIdx="3" presStyleCnt="12">
        <dgm:presLayoutVars>
          <dgm:bulletEnabled val="1"/>
        </dgm:presLayoutVars>
      </dgm:prSet>
      <dgm:spPr/>
    </dgm:pt>
    <dgm:pt modelId="{9B2BECF3-F86B-4B16-9233-709A212BCDBE}" type="pres">
      <dgm:prSet presAssocID="{94A6E0F5-B7FA-4EC5-A3CC-342808EE5A09}" presName="sibTrans" presStyleCnt="0"/>
      <dgm:spPr/>
    </dgm:pt>
    <dgm:pt modelId="{E30BAAEC-0545-49BD-B190-90A092F62259}" type="pres">
      <dgm:prSet presAssocID="{EAC5EDB6-D654-4B4B-8E39-502BCE23734B}" presName="node" presStyleLbl="node1" presStyleIdx="4" presStyleCnt="12">
        <dgm:presLayoutVars>
          <dgm:bulletEnabled val="1"/>
        </dgm:presLayoutVars>
      </dgm:prSet>
      <dgm:spPr/>
    </dgm:pt>
    <dgm:pt modelId="{D8E56770-E00D-4CC4-A091-76FAEFF4242B}" type="pres">
      <dgm:prSet presAssocID="{2DBF8A33-A652-4C59-BB74-BA5F66CD86D2}" presName="sibTrans" presStyleCnt="0"/>
      <dgm:spPr/>
    </dgm:pt>
    <dgm:pt modelId="{72380726-E5B1-4168-80C9-883D1EE0552B}" type="pres">
      <dgm:prSet presAssocID="{AEE9CABC-BAD2-4877-9FAE-657F86D10CED}" presName="node" presStyleLbl="node1" presStyleIdx="5" presStyleCnt="12">
        <dgm:presLayoutVars>
          <dgm:bulletEnabled val="1"/>
        </dgm:presLayoutVars>
      </dgm:prSet>
      <dgm:spPr/>
    </dgm:pt>
    <dgm:pt modelId="{312D0D3F-A11C-4150-AA05-7CAAF387A91B}" type="pres">
      <dgm:prSet presAssocID="{1600FA74-CAD4-4BD6-85E4-E256CCD37755}" presName="sibTrans" presStyleCnt="0"/>
      <dgm:spPr/>
    </dgm:pt>
    <dgm:pt modelId="{CB691656-15A4-4503-8834-9FA49F2FA75E}" type="pres">
      <dgm:prSet presAssocID="{CB31D674-FE22-46A3-9D85-9FE0E52FDBAC}" presName="node" presStyleLbl="node1" presStyleIdx="6" presStyleCnt="12">
        <dgm:presLayoutVars>
          <dgm:bulletEnabled val="1"/>
        </dgm:presLayoutVars>
      </dgm:prSet>
      <dgm:spPr/>
    </dgm:pt>
    <dgm:pt modelId="{011EE309-5D52-4A2A-BAE3-849066469B90}" type="pres">
      <dgm:prSet presAssocID="{A7413D08-2148-4D43-9B34-9984756AB4B1}" presName="sibTrans" presStyleCnt="0"/>
      <dgm:spPr/>
    </dgm:pt>
    <dgm:pt modelId="{E62DA295-C06E-4575-A3BA-04542F375069}" type="pres">
      <dgm:prSet presAssocID="{A0477DEE-652C-4700-8A9D-4C4D68E500BB}" presName="node" presStyleLbl="node1" presStyleIdx="7" presStyleCnt="12">
        <dgm:presLayoutVars>
          <dgm:bulletEnabled val="1"/>
        </dgm:presLayoutVars>
      </dgm:prSet>
      <dgm:spPr/>
    </dgm:pt>
    <dgm:pt modelId="{B02585BE-32D6-4AD5-81F8-E311218DC493}" type="pres">
      <dgm:prSet presAssocID="{59159831-1DB6-4C8C-936D-5EBE775760B3}" presName="sibTrans" presStyleCnt="0"/>
      <dgm:spPr/>
    </dgm:pt>
    <dgm:pt modelId="{19A7645D-4124-4BF9-B98E-9F97E0E0B7B7}" type="pres">
      <dgm:prSet presAssocID="{29E2AA3F-71EE-4208-B897-EFA019C89903}" presName="node" presStyleLbl="node1" presStyleIdx="8" presStyleCnt="12">
        <dgm:presLayoutVars>
          <dgm:bulletEnabled val="1"/>
        </dgm:presLayoutVars>
      </dgm:prSet>
      <dgm:spPr/>
    </dgm:pt>
    <dgm:pt modelId="{2B0B06EA-AB11-4425-9EB0-4CAC30A55ABA}" type="pres">
      <dgm:prSet presAssocID="{0E247E8F-799F-4EEB-8312-C2E00C4D06A8}" presName="sibTrans" presStyleCnt="0"/>
      <dgm:spPr/>
    </dgm:pt>
    <dgm:pt modelId="{E94D0B71-2435-48A7-8F77-6E64B3E5611C}" type="pres">
      <dgm:prSet presAssocID="{6F51CF6D-4FD2-4DEC-BC94-9B69D385F0CF}" presName="node" presStyleLbl="node1" presStyleIdx="9" presStyleCnt="12">
        <dgm:presLayoutVars>
          <dgm:bulletEnabled val="1"/>
        </dgm:presLayoutVars>
      </dgm:prSet>
      <dgm:spPr/>
    </dgm:pt>
    <dgm:pt modelId="{A4548C5C-5E30-4A58-900F-DF742C3BBCB5}" type="pres">
      <dgm:prSet presAssocID="{05B23F1D-32A1-4417-AB0C-DA46084A221A}" presName="sibTrans" presStyleCnt="0"/>
      <dgm:spPr/>
    </dgm:pt>
    <dgm:pt modelId="{414CE6E1-3E1F-47A4-9A6C-37D8618808D4}" type="pres">
      <dgm:prSet presAssocID="{054675E0-3128-4222-893A-1225795B28DD}" presName="node" presStyleLbl="node1" presStyleIdx="10" presStyleCnt="12">
        <dgm:presLayoutVars>
          <dgm:bulletEnabled val="1"/>
        </dgm:presLayoutVars>
      </dgm:prSet>
      <dgm:spPr/>
    </dgm:pt>
    <dgm:pt modelId="{8C981783-5A44-4BE8-A7BF-04D4B8B9C6BC}" type="pres">
      <dgm:prSet presAssocID="{A9819DD7-ACEC-4595-B50F-542365426D7C}" presName="sibTrans" presStyleCnt="0"/>
      <dgm:spPr/>
    </dgm:pt>
    <dgm:pt modelId="{001585E9-31CA-4AED-BD49-0A492EA354FD}" type="pres">
      <dgm:prSet presAssocID="{F419CD79-FEE5-4C9F-BC7A-7B57CE579379}" presName="node" presStyleLbl="node1" presStyleIdx="11" presStyleCnt="12">
        <dgm:presLayoutVars>
          <dgm:bulletEnabled val="1"/>
        </dgm:presLayoutVars>
      </dgm:prSet>
      <dgm:spPr/>
    </dgm:pt>
  </dgm:ptLst>
  <dgm:cxnLst>
    <dgm:cxn modelId="{063B980C-E9E9-4DD2-BED9-A70FDC4AD719}" srcId="{73581C07-ECDA-4F21-8EDA-1AF45C4B3462}" destId="{CB31D674-FE22-46A3-9D85-9FE0E52FDBAC}" srcOrd="6" destOrd="0" parTransId="{31361803-E213-48BE-AEEA-7A3E7B616C85}" sibTransId="{A7413D08-2148-4D43-9B34-9984756AB4B1}"/>
    <dgm:cxn modelId="{C534F60C-8C18-40D5-8262-A918AF935984}" type="presOf" srcId="{F419CD79-FEE5-4C9F-BC7A-7B57CE579379}" destId="{001585E9-31CA-4AED-BD49-0A492EA354FD}" srcOrd="0" destOrd="0" presId="urn:microsoft.com/office/officeart/2005/8/layout/default"/>
    <dgm:cxn modelId="{3B3C0F11-923D-46A3-B928-B7DCCF35AB68}" type="presOf" srcId="{A778F8CA-A9C9-46DC-B62F-116702C0083E}" destId="{2237E5FF-A12A-44FE-A1C8-1AC640FF3C49}" srcOrd="0" destOrd="0" presId="urn:microsoft.com/office/officeart/2005/8/layout/default"/>
    <dgm:cxn modelId="{2F66B615-EF0E-4BFD-942E-6B672F2572BB}" type="presOf" srcId="{29E2AA3F-71EE-4208-B897-EFA019C89903}" destId="{19A7645D-4124-4BF9-B98E-9F97E0E0B7B7}" srcOrd="0" destOrd="0" presId="urn:microsoft.com/office/officeart/2005/8/layout/default"/>
    <dgm:cxn modelId="{A72EC116-9E70-4204-8313-0580C2187079}" srcId="{73581C07-ECDA-4F21-8EDA-1AF45C4B3462}" destId="{9F55BFFA-2FA2-421A-9816-5DE82C7A3520}" srcOrd="3" destOrd="0" parTransId="{D5D220EB-4E45-49AF-A663-93024BF0B3B7}" sibTransId="{94A6E0F5-B7FA-4EC5-A3CC-342808EE5A09}"/>
    <dgm:cxn modelId="{B45A3B1C-9C32-42DE-9BC1-229780689BBD}" srcId="{73581C07-ECDA-4F21-8EDA-1AF45C4B3462}" destId="{AEE9CABC-BAD2-4877-9FAE-657F86D10CED}" srcOrd="5" destOrd="0" parTransId="{EFEA16BA-4620-4317-97BA-7B967E210F6A}" sibTransId="{1600FA74-CAD4-4BD6-85E4-E256CCD37755}"/>
    <dgm:cxn modelId="{AB6D4420-38D5-4A73-94B6-5E0BB883B8E9}" type="presOf" srcId="{AEE9CABC-BAD2-4877-9FAE-657F86D10CED}" destId="{72380726-E5B1-4168-80C9-883D1EE0552B}" srcOrd="0" destOrd="0" presId="urn:microsoft.com/office/officeart/2005/8/layout/default"/>
    <dgm:cxn modelId="{B68CCC21-59E7-4EFA-8539-BBC28371D794}" srcId="{73581C07-ECDA-4F21-8EDA-1AF45C4B3462}" destId="{29E2AA3F-71EE-4208-B897-EFA019C89903}" srcOrd="8" destOrd="0" parTransId="{361046D3-7042-4B2F-ACC7-A273E4E29A33}" sibTransId="{0E247E8F-799F-4EEB-8312-C2E00C4D06A8}"/>
    <dgm:cxn modelId="{AA913F2A-C0CD-4594-B006-0FF53A2EC3CC}" type="presOf" srcId="{CB31D674-FE22-46A3-9D85-9FE0E52FDBAC}" destId="{CB691656-15A4-4503-8834-9FA49F2FA75E}" srcOrd="0" destOrd="0" presId="urn:microsoft.com/office/officeart/2005/8/layout/default"/>
    <dgm:cxn modelId="{05DF2A32-265B-4FAD-AFF0-E80B19467446}" type="presOf" srcId="{73581C07-ECDA-4F21-8EDA-1AF45C4B3462}" destId="{D0A179FB-D70F-4759-B2ED-CE0FB2193921}" srcOrd="0" destOrd="0" presId="urn:microsoft.com/office/officeart/2005/8/layout/default"/>
    <dgm:cxn modelId="{2A7AB46A-7247-4857-A449-D698ADCAE7A8}" type="presOf" srcId="{9F55BFFA-2FA2-421A-9816-5DE82C7A3520}" destId="{8199DD9F-2308-4893-A2BA-76FFAD49073E}" srcOrd="0" destOrd="0" presId="urn:microsoft.com/office/officeart/2005/8/layout/default"/>
    <dgm:cxn modelId="{5A5D717C-DFF9-4C6E-A149-71C92D7FF36F}" type="presOf" srcId="{6F51CF6D-4FD2-4DEC-BC94-9B69D385F0CF}" destId="{E94D0B71-2435-48A7-8F77-6E64B3E5611C}" srcOrd="0" destOrd="0" presId="urn:microsoft.com/office/officeart/2005/8/layout/default"/>
    <dgm:cxn modelId="{35C3DF86-4361-40D1-87A9-B3430415A118}" type="presOf" srcId="{13B9BA42-F0EE-4520-A5F9-D259F9345A0C}" destId="{24C94EAF-294D-41BA-A06B-613EC9352622}" srcOrd="0" destOrd="0" presId="urn:microsoft.com/office/officeart/2005/8/layout/default"/>
    <dgm:cxn modelId="{D686958D-A4BC-4095-9960-E958ADA886A8}" srcId="{73581C07-ECDA-4F21-8EDA-1AF45C4B3462}" destId="{13B9BA42-F0EE-4520-A5F9-D259F9345A0C}" srcOrd="2" destOrd="0" parTransId="{715D88A6-BEAB-4677-8DFD-DE3ACDC13FA7}" sibTransId="{C08D3CA8-769F-4CB9-B206-11636F57D3F2}"/>
    <dgm:cxn modelId="{36C90C94-2911-4DDD-B350-B17F04CCB48A}" srcId="{73581C07-ECDA-4F21-8EDA-1AF45C4B3462}" destId="{F419CD79-FEE5-4C9F-BC7A-7B57CE579379}" srcOrd="11" destOrd="0" parTransId="{50DEEE68-2716-4F58-87EE-FD6BB828E209}" sibTransId="{A2648178-1484-4583-BD32-CBC983798683}"/>
    <dgm:cxn modelId="{B9488B9C-BEF8-4CF3-8F23-F36E2631DD5D}" type="presOf" srcId="{EAC5EDB6-D654-4B4B-8E39-502BCE23734B}" destId="{E30BAAEC-0545-49BD-B190-90A092F62259}" srcOrd="0" destOrd="0" presId="urn:microsoft.com/office/officeart/2005/8/layout/default"/>
    <dgm:cxn modelId="{D47168A4-BF31-4397-B218-28B98A44B430}" type="presOf" srcId="{F8B03561-F898-45F2-808F-08C3EEC6FA15}" destId="{B00B4CBB-74A2-44E4-BBC8-D3B6B80E3298}" srcOrd="0" destOrd="0" presId="urn:microsoft.com/office/officeart/2005/8/layout/default"/>
    <dgm:cxn modelId="{001B66AA-6739-4178-8F06-E31D5E6B82F9}" type="presOf" srcId="{054675E0-3128-4222-893A-1225795B28DD}" destId="{414CE6E1-3E1F-47A4-9A6C-37D8618808D4}" srcOrd="0" destOrd="0" presId="urn:microsoft.com/office/officeart/2005/8/layout/default"/>
    <dgm:cxn modelId="{800232AC-4489-4F80-83F1-34863970566D}" srcId="{73581C07-ECDA-4F21-8EDA-1AF45C4B3462}" destId="{A0477DEE-652C-4700-8A9D-4C4D68E500BB}" srcOrd="7" destOrd="0" parTransId="{73464242-7F8B-4A28-B852-6934D242AF22}" sibTransId="{59159831-1DB6-4C8C-936D-5EBE775760B3}"/>
    <dgm:cxn modelId="{A35CE7B7-40CB-406D-8E94-1E00EF3D0C3A}" srcId="{73581C07-ECDA-4F21-8EDA-1AF45C4B3462}" destId="{F8B03561-F898-45F2-808F-08C3EEC6FA15}" srcOrd="0" destOrd="0" parTransId="{991027C2-B2B0-4B6F-AC2F-E3D55902E1CA}" sibTransId="{89E4E079-3E84-43BC-8F7A-ECDE86C53ACC}"/>
    <dgm:cxn modelId="{69E38AC3-2F4A-4327-968D-B1CC4EA43126}" srcId="{73581C07-ECDA-4F21-8EDA-1AF45C4B3462}" destId="{6F51CF6D-4FD2-4DEC-BC94-9B69D385F0CF}" srcOrd="9" destOrd="0" parTransId="{5B05C622-6A08-40C8-B644-413BA6FBD62B}" sibTransId="{05B23F1D-32A1-4417-AB0C-DA46084A221A}"/>
    <dgm:cxn modelId="{F1875CDE-142C-4400-AD67-4AC25A7B3581}" srcId="{73581C07-ECDA-4F21-8EDA-1AF45C4B3462}" destId="{A778F8CA-A9C9-46DC-B62F-116702C0083E}" srcOrd="1" destOrd="0" parTransId="{6162E11C-B5E3-4D03-A3B9-E0E666F3F70B}" sibTransId="{3B408C9C-DB31-4844-894A-D80C54691D70}"/>
    <dgm:cxn modelId="{8F6525E2-D971-4299-913D-1EF8C0C83B7C}" srcId="{73581C07-ECDA-4F21-8EDA-1AF45C4B3462}" destId="{EAC5EDB6-D654-4B4B-8E39-502BCE23734B}" srcOrd="4" destOrd="0" parTransId="{22537355-67BF-423A-80A0-355C18066846}" sibTransId="{2DBF8A33-A652-4C59-BB74-BA5F66CD86D2}"/>
    <dgm:cxn modelId="{7A6226E6-CF92-4497-83F5-94FC9A2359FB}" type="presOf" srcId="{A0477DEE-652C-4700-8A9D-4C4D68E500BB}" destId="{E62DA295-C06E-4575-A3BA-04542F375069}" srcOrd="0" destOrd="0" presId="urn:microsoft.com/office/officeart/2005/8/layout/default"/>
    <dgm:cxn modelId="{42FB29EE-E6C7-4E2B-BFDE-C0C508E72567}" srcId="{73581C07-ECDA-4F21-8EDA-1AF45C4B3462}" destId="{054675E0-3128-4222-893A-1225795B28DD}" srcOrd="10" destOrd="0" parTransId="{1913448E-211B-48B2-B2A4-BBCE5C3C168A}" sibTransId="{A9819DD7-ACEC-4595-B50F-542365426D7C}"/>
    <dgm:cxn modelId="{04CF552C-6C1A-4C0A-B8D2-07E74EA1B6CC}" type="presParOf" srcId="{D0A179FB-D70F-4759-B2ED-CE0FB2193921}" destId="{B00B4CBB-74A2-44E4-BBC8-D3B6B80E3298}" srcOrd="0" destOrd="0" presId="urn:microsoft.com/office/officeart/2005/8/layout/default"/>
    <dgm:cxn modelId="{262DA75B-5875-4AD7-A5C0-D6CEBB75E2A7}" type="presParOf" srcId="{D0A179FB-D70F-4759-B2ED-CE0FB2193921}" destId="{2832E701-F66C-4DF9-967C-2FC759ECD16F}" srcOrd="1" destOrd="0" presId="urn:microsoft.com/office/officeart/2005/8/layout/default"/>
    <dgm:cxn modelId="{D7A98F67-AB77-4AE0-8045-BB208EDA7DA9}" type="presParOf" srcId="{D0A179FB-D70F-4759-B2ED-CE0FB2193921}" destId="{2237E5FF-A12A-44FE-A1C8-1AC640FF3C49}" srcOrd="2" destOrd="0" presId="urn:microsoft.com/office/officeart/2005/8/layout/default"/>
    <dgm:cxn modelId="{2A3111E4-4203-41B5-9606-E8C469B88734}" type="presParOf" srcId="{D0A179FB-D70F-4759-B2ED-CE0FB2193921}" destId="{4CBFD878-26A0-40E8-87A3-BE492A63742E}" srcOrd="3" destOrd="0" presId="urn:microsoft.com/office/officeart/2005/8/layout/default"/>
    <dgm:cxn modelId="{B5C9EFAD-ED99-4111-A86F-D968C2B6AF48}" type="presParOf" srcId="{D0A179FB-D70F-4759-B2ED-CE0FB2193921}" destId="{24C94EAF-294D-41BA-A06B-613EC9352622}" srcOrd="4" destOrd="0" presId="urn:microsoft.com/office/officeart/2005/8/layout/default"/>
    <dgm:cxn modelId="{37190160-3E04-4172-BA2F-125E48DFDDDC}" type="presParOf" srcId="{D0A179FB-D70F-4759-B2ED-CE0FB2193921}" destId="{174E1B28-CD79-4458-BDFA-B03734225B37}" srcOrd="5" destOrd="0" presId="urn:microsoft.com/office/officeart/2005/8/layout/default"/>
    <dgm:cxn modelId="{65E9643A-1F3B-4A2A-B3B9-2B55D629BB27}" type="presParOf" srcId="{D0A179FB-D70F-4759-B2ED-CE0FB2193921}" destId="{8199DD9F-2308-4893-A2BA-76FFAD49073E}" srcOrd="6" destOrd="0" presId="urn:microsoft.com/office/officeart/2005/8/layout/default"/>
    <dgm:cxn modelId="{972D2D7C-D75C-438F-95BC-96C73A509428}" type="presParOf" srcId="{D0A179FB-D70F-4759-B2ED-CE0FB2193921}" destId="{9B2BECF3-F86B-4B16-9233-709A212BCDBE}" srcOrd="7" destOrd="0" presId="urn:microsoft.com/office/officeart/2005/8/layout/default"/>
    <dgm:cxn modelId="{E3961DE4-CF4E-4896-BC78-53F16F5AA371}" type="presParOf" srcId="{D0A179FB-D70F-4759-B2ED-CE0FB2193921}" destId="{E30BAAEC-0545-49BD-B190-90A092F62259}" srcOrd="8" destOrd="0" presId="urn:microsoft.com/office/officeart/2005/8/layout/default"/>
    <dgm:cxn modelId="{A8BC977E-38BB-44C2-B7BE-3636C9F3E719}" type="presParOf" srcId="{D0A179FB-D70F-4759-B2ED-CE0FB2193921}" destId="{D8E56770-E00D-4CC4-A091-76FAEFF4242B}" srcOrd="9" destOrd="0" presId="urn:microsoft.com/office/officeart/2005/8/layout/default"/>
    <dgm:cxn modelId="{B5F30C21-DC45-43F4-B810-499C905A9F44}" type="presParOf" srcId="{D0A179FB-D70F-4759-B2ED-CE0FB2193921}" destId="{72380726-E5B1-4168-80C9-883D1EE0552B}" srcOrd="10" destOrd="0" presId="urn:microsoft.com/office/officeart/2005/8/layout/default"/>
    <dgm:cxn modelId="{8FEEE513-92C8-4401-A592-33CD08385EBE}" type="presParOf" srcId="{D0A179FB-D70F-4759-B2ED-CE0FB2193921}" destId="{312D0D3F-A11C-4150-AA05-7CAAF387A91B}" srcOrd="11" destOrd="0" presId="urn:microsoft.com/office/officeart/2005/8/layout/default"/>
    <dgm:cxn modelId="{56C4AA5C-6C9A-4760-89CD-D73783C85D8F}" type="presParOf" srcId="{D0A179FB-D70F-4759-B2ED-CE0FB2193921}" destId="{CB691656-15A4-4503-8834-9FA49F2FA75E}" srcOrd="12" destOrd="0" presId="urn:microsoft.com/office/officeart/2005/8/layout/default"/>
    <dgm:cxn modelId="{E5774B40-0345-4D3C-8212-BCF6EE3A8258}" type="presParOf" srcId="{D0A179FB-D70F-4759-B2ED-CE0FB2193921}" destId="{011EE309-5D52-4A2A-BAE3-849066469B90}" srcOrd="13" destOrd="0" presId="urn:microsoft.com/office/officeart/2005/8/layout/default"/>
    <dgm:cxn modelId="{28BEA0C9-9C08-4EC6-8BF1-CFA610F73BD8}" type="presParOf" srcId="{D0A179FB-D70F-4759-B2ED-CE0FB2193921}" destId="{E62DA295-C06E-4575-A3BA-04542F375069}" srcOrd="14" destOrd="0" presId="urn:microsoft.com/office/officeart/2005/8/layout/default"/>
    <dgm:cxn modelId="{3006C6DE-9C84-4FB3-8AE3-4EBF8C7ABDA0}" type="presParOf" srcId="{D0A179FB-D70F-4759-B2ED-CE0FB2193921}" destId="{B02585BE-32D6-4AD5-81F8-E311218DC493}" srcOrd="15" destOrd="0" presId="urn:microsoft.com/office/officeart/2005/8/layout/default"/>
    <dgm:cxn modelId="{055DF11C-8582-430E-931B-C06116D74505}" type="presParOf" srcId="{D0A179FB-D70F-4759-B2ED-CE0FB2193921}" destId="{19A7645D-4124-4BF9-B98E-9F97E0E0B7B7}" srcOrd="16" destOrd="0" presId="urn:microsoft.com/office/officeart/2005/8/layout/default"/>
    <dgm:cxn modelId="{A84D25C5-715A-4CA9-921F-E8D27905C20F}" type="presParOf" srcId="{D0A179FB-D70F-4759-B2ED-CE0FB2193921}" destId="{2B0B06EA-AB11-4425-9EB0-4CAC30A55ABA}" srcOrd="17" destOrd="0" presId="urn:microsoft.com/office/officeart/2005/8/layout/default"/>
    <dgm:cxn modelId="{DB850660-875A-4C0C-B15E-D28CA31347F9}" type="presParOf" srcId="{D0A179FB-D70F-4759-B2ED-CE0FB2193921}" destId="{E94D0B71-2435-48A7-8F77-6E64B3E5611C}" srcOrd="18" destOrd="0" presId="urn:microsoft.com/office/officeart/2005/8/layout/default"/>
    <dgm:cxn modelId="{3B0B25E0-2B93-4A93-A85F-FEB0BF4B6DFB}" type="presParOf" srcId="{D0A179FB-D70F-4759-B2ED-CE0FB2193921}" destId="{A4548C5C-5E30-4A58-900F-DF742C3BBCB5}" srcOrd="19" destOrd="0" presId="urn:microsoft.com/office/officeart/2005/8/layout/default"/>
    <dgm:cxn modelId="{D0EA0188-C1E7-4409-95DE-5F25EEE19FE9}" type="presParOf" srcId="{D0A179FB-D70F-4759-B2ED-CE0FB2193921}" destId="{414CE6E1-3E1F-47A4-9A6C-37D8618808D4}" srcOrd="20" destOrd="0" presId="urn:microsoft.com/office/officeart/2005/8/layout/default"/>
    <dgm:cxn modelId="{670A45BE-B058-4D3E-93E9-13060825252F}" type="presParOf" srcId="{D0A179FB-D70F-4759-B2ED-CE0FB2193921}" destId="{8C981783-5A44-4BE8-A7BF-04D4B8B9C6BC}" srcOrd="21" destOrd="0" presId="urn:microsoft.com/office/officeart/2005/8/layout/default"/>
    <dgm:cxn modelId="{4BBDBC9C-FCF5-4D13-BB85-5CB902771885}" type="presParOf" srcId="{D0A179FB-D70F-4759-B2ED-CE0FB2193921}" destId="{001585E9-31CA-4AED-BD49-0A492EA354FD}"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7EF65B2-3F8B-414B-ABB8-00A47F0513DB}" type="doc">
      <dgm:prSet loTypeId="urn:microsoft.com/office/officeart/2005/8/layout/vList2" loCatId="list" qsTypeId="urn:microsoft.com/office/officeart/2005/8/quickstyle/simple5" qsCatId="simple" csTypeId="urn:microsoft.com/office/officeart/2005/8/colors/accent1_2" csCatId="accent1"/>
      <dgm:spPr/>
      <dgm:t>
        <a:bodyPr/>
        <a:lstStyle/>
        <a:p>
          <a:endParaRPr lang="en-US"/>
        </a:p>
      </dgm:t>
    </dgm:pt>
    <dgm:pt modelId="{DFACA36D-43A7-4BA7-8F94-83EBF77FFC84}">
      <dgm:prSet/>
      <dgm:spPr/>
      <dgm:t>
        <a:bodyPr/>
        <a:lstStyle/>
        <a:p>
          <a:r>
            <a:rPr lang="en-US"/>
            <a:t>Cree una lista de contactos de emergencia para su familia</a:t>
          </a:r>
        </a:p>
      </dgm:t>
    </dgm:pt>
    <dgm:pt modelId="{C38F9B2F-47B8-42A2-9396-8EFAA1840613}" type="parTrans" cxnId="{1243C5D9-5900-4929-8F17-91F94389945F}">
      <dgm:prSet/>
      <dgm:spPr/>
      <dgm:t>
        <a:bodyPr/>
        <a:lstStyle/>
        <a:p>
          <a:endParaRPr lang="en-US"/>
        </a:p>
      </dgm:t>
    </dgm:pt>
    <dgm:pt modelId="{F745E401-3DBC-4236-AE61-22187E66C59E}" type="sibTrans" cxnId="{1243C5D9-5900-4929-8F17-91F94389945F}">
      <dgm:prSet/>
      <dgm:spPr/>
      <dgm:t>
        <a:bodyPr/>
        <a:lstStyle/>
        <a:p>
          <a:endParaRPr lang="en-US"/>
        </a:p>
      </dgm:t>
    </dgm:pt>
    <dgm:pt modelId="{08F226F5-8FA9-4863-BD4E-EA22187868A0}">
      <dgm:prSet/>
      <dgm:spPr/>
      <dgm:t>
        <a:bodyPr/>
        <a:lstStyle/>
        <a:p>
          <a:r>
            <a:rPr lang="en-US"/>
            <a:t>Comparta una copia con sus hijos y familiares, con su escuelas de los niños y con personas de su confianza. </a:t>
          </a:r>
        </a:p>
      </dgm:t>
    </dgm:pt>
    <dgm:pt modelId="{5E2FED98-F16B-4679-816A-5748AE085D4F}" type="parTrans" cxnId="{E6C8862B-03E1-4E95-8274-AD9F42AFE5AA}">
      <dgm:prSet/>
      <dgm:spPr/>
      <dgm:t>
        <a:bodyPr/>
        <a:lstStyle/>
        <a:p>
          <a:endParaRPr lang="en-US"/>
        </a:p>
      </dgm:t>
    </dgm:pt>
    <dgm:pt modelId="{99A7B710-F68E-4C87-B2AF-A832AA071CD2}" type="sibTrans" cxnId="{E6C8862B-03E1-4E95-8274-AD9F42AFE5AA}">
      <dgm:prSet/>
      <dgm:spPr/>
      <dgm:t>
        <a:bodyPr/>
        <a:lstStyle/>
        <a:p>
          <a:endParaRPr lang="en-US"/>
        </a:p>
      </dgm:t>
    </dgm:pt>
    <dgm:pt modelId="{B566036C-7FA9-4D8D-BB2B-CCFC2F5241B2}">
      <dgm:prSet/>
      <dgm:spPr/>
      <dgm:t>
        <a:bodyPr/>
        <a:lstStyle/>
        <a:p>
          <a:r>
            <a:rPr lang="en-US"/>
            <a:t>Prepare un poder notarial para el cuidado de los menores </a:t>
          </a:r>
        </a:p>
      </dgm:t>
    </dgm:pt>
    <dgm:pt modelId="{DE4AA774-9024-4B4A-BC11-23938C71CE70}" type="parTrans" cxnId="{39D8A728-141B-4818-905B-DF9864F27EC2}">
      <dgm:prSet/>
      <dgm:spPr/>
      <dgm:t>
        <a:bodyPr/>
        <a:lstStyle/>
        <a:p>
          <a:endParaRPr lang="en-US"/>
        </a:p>
      </dgm:t>
    </dgm:pt>
    <dgm:pt modelId="{2142A3E8-5DD0-497F-97C3-367452F19EF4}" type="sibTrans" cxnId="{39D8A728-141B-4818-905B-DF9864F27EC2}">
      <dgm:prSet/>
      <dgm:spPr/>
      <dgm:t>
        <a:bodyPr/>
        <a:lstStyle/>
        <a:p>
          <a:endParaRPr lang="en-US"/>
        </a:p>
      </dgm:t>
    </dgm:pt>
    <dgm:pt modelId="{E9869F48-7E89-4A97-9421-1EB9B6C53386}">
      <dgm:prSet/>
      <dgm:spPr/>
      <dgm:t>
        <a:bodyPr/>
        <a:lstStyle/>
        <a:p>
          <a:r>
            <a:rPr lang="en-US"/>
            <a:t>En caso de que lo detengan o deporten, este documento le permite a un familiar que no sea la madre/padre del niño inscribir al niño en la escuela pública, tomar decisiones relacionadas con la escuela o la salud y tomar otras decisiones importantes en nombre del menor. Esto debe actualizarse cada año. </a:t>
          </a:r>
        </a:p>
      </dgm:t>
    </dgm:pt>
    <dgm:pt modelId="{AC6416AD-3816-40CC-9C31-390DA3719A8B}" type="parTrans" cxnId="{690B54E9-19D0-4489-902E-0400EFFAB508}">
      <dgm:prSet/>
      <dgm:spPr/>
      <dgm:t>
        <a:bodyPr/>
        <a:lstStyle/>
        <a:p>
          <a:endParaRPr lang="en-US"/>
        </a:p>
      </dgm:t>
    </dgm:pt>
    <dgm:pt modelId="{39DEF61C-C767-43DD-9423-644C088B9965}" type="sibTrans" cxnId="{690B54E9-19D0-4489-902E-0400EFFAB508}">
      <dgm:prSet/>
      <dgm:spPr/>
      <dgm:t>
        <a:bodyPr/>
        <a:lstStyle/>
        <a:p>
          <a:endParaRPr lang="en-US"/>
        </a:p>
      </dgm:t>
    </dgm:pt>
    <dgm:pt modelId="{ECBDCFBF-7111-4499-A98D-4973857D85F1}">
      <dgm:prSet/>
      <dgm:spPr/>
      <dgm:t>
        <a:bodyPr/>
        <a:lstStyle/>
        <a:p>
          <a:r>
            <a:rPr lang="en-US"/>
            <a:t>Mantenga la escuela actualizada con el nombre y la información de contacto.</a:t>
          </a:r>
        </a:p>
      </dgm:t>
    </dgm:pt>
    <dgm:pt modelId="{8C5B8FCA-EB2D-4B67-A2A9-DDC06E9BD3F2}" type="parTrans" cxnId="{99487F9C-4A08-437A-9070-258E9BB89D23}">
      <dgm:prSet/>
      <dgm:spPr/>
      <dgm:t>
        <a:bodyPr/>
        <a:lstStyle/>
        <a:p>
          <a:endParaRPr lang="en-US"/>
        </a:p>
      </dgm:t>
    </dgm:pt>
    <dgm:pt modelId="{1496FB19-F4BE-4DD3-A8A2-620F55213122}" type="sibTrans" cxnId="{99487F9C-4A08-437A-9070-258E9BB89D23}">
      <dgm:prSet/>
      <dgm:spPr/>
      <dgm:t>
        <a:bodyPr/>
        <a:lstStyle/>
        <a:p>
          <a:endParaRPr lang="en-US"/>
        </a:p>
      </dgm:t>
    </dgm:pt>
    <dgm:pt modelId="{A2B355E9-0EED-4615-B498-1016ECC287C8}" type="pres">
      <dgm:prSet presAssocID="{97EF65B2-3F8B-414B-ABB8-00A47F0513DB}" presName="linear" presStyleCnt="0">
        <dgm:presLayoutVars>
          <dgm:animLvl val="lvl"/>
          <dgm:resizeHandles val="exact"/>
        </dgm:presLayoutVars>
      </dgm:prSet>
      <dgm:spPr/>
    </dgm:pt>
    <dgm:pt modelId="{C6B90783-4BC6-4482-B6CD-D0B93C653950}" type="pres">
      <dgm:prSet presAssocID="{DFACA36D-43A7-4BA7-8F94-83EBF77FFC84}" presName="parentText" presStyleLbl="node1" presStyleIdx="0" presStyleCnt="5">
        <dgm:presLayoutVars>
          <dgm:chMax val="0"/>
          <dgm:bulletEnabled val="1"/>
        </dgm:presLayoutVars>
      </dgm:prSet>
      <dgm:spPr/>
    </dgm:pt>
    <dgm:pt modelId="{21CC23D8-648B-4A68-BE7B-13F8FA22ECB0}" type="pres">
      <dgm:prSet presAssocID="{F745E401-3DBC-4236-AE61-22187E66C59E}" presName="spacer" presStyleCnt="0"/>
      <dgm:spPr/>
    </dgm:pt>
    <dgm:pt modelId="{C5FC35D1-05A2-4BA6-8AED-C21613785CB8}" type="pres">
      <dgm:prSet presAssocID="{08F226F5-8FA9-4863-BD4E-EA22187868A0}" presName="parentText" presStyleLbl="node1" presStyleIdx="1" presStyleCnt="5">
        <dgm:presLayoutVars>
          <dgm:chMax val="0"/>
          <dgm:bulletEnabled val="1"/>
        </dgm:presLayoutVars>
      </dgm:prSet>
      <dgm:spPr/>
    </dgm:pt>
    <dgm:pt modelId="{F498FB7A-8B75-46D1-89BF-4EBA08B4169B}" type="pres">
      <dgm:prSet presAssocID="{99A7B710-F68E-4C87-B2AF-A832AA071CD2}" presName="spacer" presStyleCnt="0"/>
      <dgm:spPr/>
    </dgm:pt>
    <dgm:pt modelId="{E3D877C5-4ABC-4382-AADF-553D0C20B626}" type="pres">
      <dgm:prSet presAssocID="{B566036C-7FA9-4D8D-BB2B-CCFC2F5241B2}" presName="parentText" presStyleLbl="node1" presStyleIdx="2" presStyleCnt="5">
        <dgm:presLayoutVars>
          <dgm:chMax val="0"/>
          <dgm:bulletEnabled val="1"/>
        </dgm:presLayoutVars>
      </dgm:prSet>
      <dgm:spPr/>
    </dgm:pt>
    <dgm:pt modelId="{A039A678-8E5D-4EC6-BBF6-7FC91C33396E}" type="pres">
      <dgm:prSet presAssocID="{2142A3E8-5DD0-497F-97C3-367452F19EF4}" presName="spacer" presStyleCnt="0"/>
      <dgm:spPr/>
    </dgm:pt>
    <dgm:pt modelId="{9C24774D-E5EB-43B4-97D6-69AF67FCBB5A}" type="pres">
      <dgm:prSet presAssocID="{E9869F48-7E89-4A97-9421-1EB9B6C53386}" presName="parentText" presStyleLbl="node1" presStyleIdx="3" presStyleCnt="5">
        <dgm:presLayoutVars>
          <dgm:chMax val="0"/>
          <dgm:bulletEnabled val="1"/>
        </dgm:presLayoutVars>
      </dgm:prSet>
      <dgm:spPr/>
    </dgm:pt>
    <dgm:pt modelId="{3F205FCA-0292-4C45-A333-9CBA970B84D3}" type="pres">
      <dgm:prSet presAssocID="{39DEF61C-C767-43DD-9423-644C088B9965}" presName="spacer" presStyleCnt="0"/>
      <dgm:spPr/>
    </dgm:pt>
    <dgm:pt modelId="{6CD59664-8080-4C2A-B99A-9731F8ED75EA}" type="pres">
      <dgm:prSet presAssocID="{ECBDCFBF-7111-4499-A98D-4973857D85F1}" presName="parentText" presStyleLbl="node1" presStyleIdx="4" presStyleCnt="5">
        <dgm:presLayoutVars>
          <dgm:chMax val="0"/>
          <dgm:bulletEnabled val="1"/>
        </dgm:presLayoutVars>
      </dgm:prSet>
      <dgm:spPr/>
    </dgm:pt>
  </dgm:ptLst>
  <dgm:cxnLst>
    <dgm:cxn modelId="{3AD51919-90DF-4D55-B939-17A41C9629A7}" type="presOf" srcId="{B566036C-7FA9-4D8D-BB2B-CCFC2F5241B2}" destId="{E3D877C5-4ABC-4382-AADF-553D0C20B626}" srcOrd="0" destOrd="0" presId="urn:microsoft.com/office/officeart/2005/8/layout/vList2"/>
    <dgm:cxn modelId="{39D8A728-141B-4818-905B-DF9864F27EC2}" srcId="{97EF65B2-3F8B-414B-ABB8-00A47F0513DB}" destId="{B566036C-7FA9-4D8D-BB2B-CCFC2F5241B2}" srcOrd="2" destOrd="0" parTransId="{DE4AA774-9024-4B4A-BC11-23938C71CE70}" sibTransId="{2142A3E8-5DD0-497F-97C3-367452F19EF4}"/>
    <dgm:cxn modelId="{E6C8862B-03E1-4E95-8274-AD9F42AFE5AA}" srcId="{97EF65B2-3F8B-414B-ABB8-00A47F0513DB}" destId="{08F226F5-8FA9-4863-BD4E-EA22187868A0}" srcOrd="1" destOrd="0" parTransId="{5E2FED98-F16B-4679-816A-5748AE085D4F}" sibTransId="{99A7B710-F68E-4C87-B2AF-A832AA071CD2}"/>
    <dgm:cxn modelId="{E5B73B2C-F442-4347-98B9-D59490DFC30B}" type="presOf" srcId="{ECBDCFBF-7111-4499-A98D-4973857D85F1}" destId="{6CD59664-8080-4C2A-B99A-9731F8ED75EA}" srcOrd="0" destOrd="0" presId="urn:microsoft.com/office/officeart/2005/8/layout/vList2"/>
    <dgm:cxn modelId="{29378F43-A10C-4C32-93D5-61707BB407C5}" type="presOf" srcId="{08F226F5-8FA9-4863-BD4E-EA22187868A0}" destId="{C5FC35D1-05A2-4BA6-8AED-C21613785CB8}" srcOrd="0" destOrd="0" presId="urn:microsoft.com/office/officeart/2005/8/layout/vList2"/>
    <dgm:cxn modelId="{46E0AA6D-F6C8-479F-A6AC-867E4DB6DDAF}" type="presOf" srcId="{E9869F48-7E89-4A97-9421-1EB9B6C53386}" destId="{9C24774D-E5EB-43B4-97D6-69AF67FCBB5A}" srcOrd="0" destOrd="0" presId="urn:microsoft.com/office/officeart/2005/8/layout/vList2"/>
    <dgm:cxn modelId="{8BF80884-AE6C-4FEB-878E-B9D6C34971FD}" type="presOf" srcId="{97EF65B2-3F8B-414B-ABB8-00A47F0513DB}" destId="{A2B355E9-0EED-4615-B498-1016ECC287C8}" srcOrd="0" destOrd="0" presId="urn:microsoft.com/office/officeart/2005/8/layout/vList2"/>
    <dgm:cxn modelId="{36B4378B-FC63-4E12-ACC2-25381FF36F77}" type="presOf" srcId="{DFACA36D-43A7-4BA7-8F94-83EBF77FFC84}" destId="{C6B90783-4BC6-4482-B6CD-D0B93C653950}" srcOrd="0" destOrd="0" presId="urn:microsoft.com/office/officeart/2005/8/layout/vList2"/>
    <dgm:cxn modelId="{99487F9C-4A08-437A-9070-258E9BB89D23}" srcId="{97EF65B2-3F8B-414B-ABB8-00A47F0513DB}" destId="{ECBDCFBF-7111-4499-A98D-4973857D85F1}" srcOrd="4" destOrd="0" parTransId="{8C5B8FCA-EB2D-4B67-A2A9-DDC06E9BD3F2}" sibTransId="{1496FB19-F4BE-4DD3-A8A2-620F55213122}"/>
    <dgm:cxn modelId="{1243C5D9-5900-4929-8F17-91F94389945F}" srcId="{97EF65B2-3F8B-414B-ABB8-00A47F0513DB}" destId="{DFACA36D-43A7-4BA7-8F94-83EBF77FFC84}" srcOrd="0" destOrd="0" parTransId="{C38F9B2F-47B8-42A2-9396-8EFAA1840613}" sibTransId="{F745E401-3DBC-4236-AE61-22187E66C59E}"/>
    <dgm:cxn modelId="{690B54E9-19D0-4489-902E-0400EFFAB508}" srcId="{97EF65B2-3F8B-414B-ABB8-00A47F0513DB}" destId="{E9869F48-7E89-4A97-9421-1EB9B6C53386}" srcOrd="3" destOrd="0" parTransId="{AC6416AD-3816-40CC-9C31-390DA3719A8B}" sibTransId="{39DEF61C-C767-43DD-9423-644C088B9965}"/>
    <dgm:cxn modelId="{5AC91195-5573-41C2-9048-A85827B6517B}" type="presParOf" srcId="{A2B355E9-0EED-4615-B498-1016ECC287C8}" destId="{C6B90783-4BC6-4482-B6CD-D0B93C653950}" srcOrd="0" destOrd="0" presId="urn:microsoft.com/office/officeart/2005/8/layout/vList2"/>
    <dgm:cxn modelId="{41E6F4AB-6159-4249-AB5D-11684950B0BC}" type="presParOf" srcId="{A2B355E9-0EED-4615-B498-1016ECC287C8}" destId="{21CC23D8-648B-4A68-BE7B-13F8FA22ECB0}" srcOrd="1" destOrd="0" presId="urn:microsoft.com/office/officeart/2005/8/layout/vList2"/>
    <dgm:cxn modelId="{3B67884C-BF3E-4C36-80FC-D05C169DC8CF}" type="presParOf" srcId="{A2B355E9-0EED-4615-B498-1016ECC287C8}" destId="{C5FC35D1-05A2-4BA6-8AED-C21613785CB8}" srcOrd="2" destOrd="0" presId="urn:microsoft.com/office/officeart/2005/8/layout/vList2"/>
    <dgm:cxn modelId="{B2F41604-8D9D-45AD-93AF-B7678A3A72D0}" type="presParOf" srcId="{A2B355E9-0EED-4615-B498-1016ECC287C8}" destId="{F498FB7A-8B75-46D1-89BF-4EBA08B4169B}" srcOrd="3" destOrd="0" presId="urn:microsoft.com/office/officeart/2005/8/layout/vList2"/>
    <dgm:cxn modelId="{BAC4B128-E5D4-4F8E-8498-02A3F9AA4D3A}" type="presParOf" srcId="{A2B355E9-0EED-4615-B498-1016ECC287C8}" destId="{E3D877C5-4ABC-4382-AADF-553D0C20B626}" srcOrd="4" destOrd="0" presId="urn:microsoft.com/office/officeart/2005/8/layout/vList2"/>
    <dgm:cxn modelId="{49521947-6C79-4513-8378-C3F4F5C65993}" type="presParOf" srcId="{A2B355E9-0EED-4615-B498-1016ECC287C8}" destId="{A039A678-8E5D-4EC6-BBF6-7FC91C33396E}" srcOrd="5" destOrd="0" presId="urn:microsoft.com/office/officeart/2005/8/layout/vList2"/>
    <dgm:cxn modelId="{C6AA4730-520B-45B8-B7B0-A531574EF72B}" type="presParOf" srcId="{A2B355E9-0EED-4615-B498-1016ECC287C8}" destId="{9C24774D-E5EB-43B4-97D6-69AF67FCBB5A}" srcOrd="6" destOrd="0" presId="urn:microsoft.com/office/officeart/2005/8/layout/vList2"/>
    <dgm:cxn modelId="{B854A659-A553-46C7-9AE0-2C103F48290A}" type="presParOf" srcId="{A2B355E9-0EED-4615-B498-1016ECC287C8}" destId="{3F205FCA-0292-4C45-A333-9CBA970B84D3}" srcOrd="7" destOrd="0" presId="urn:microsoft.com/office/officeart/2005/8/layout/vList2"/>
    <dgm:cxn modelId="{09A6C7A8-F692-4EBE-8288-52A369048382}" type="presParOf" srcId="{A2B355E9-0EED-4615-B498-1016ECC287C8}" destId="{6CD59664-8080-4C2A-B99A-9731F8ED75E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5E58C0C-2A8B-4112-B12F-9B39BB8D1742}"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298B8EB9-659C-4280-AABF-3A4CA65D3AFD}">
      <dgm:prSet/>
      <dgm:spPr/>
      <dgm:t>
        <a:bodyPr/>
        <a:lstStyle/>
        <a:p>
          <a:r>
            <a:rPr lang="en-US" dirty="0"/>
            <a:t>Si </a:t>
          </a:r>
          <a:r>
            <a:rPr lang="en-US" dirty="0" err="1"/>
            <a:t>los</a:t>
          </a:r>
          <a:r>
            <a:rPr lang="en-US" dirty="0"/>
            <a:t> </a:t>
          </a:r>
          <a:r>
            <a:rPr lang="en-US" dirty="0" err="1"/>
            <a:t>agentes</a:t>
          </a:r>
          <a:r>
            <a:rPr lang="en-US" dirty="0"/>
            <a:t> del ICE no </a:t>
          </a:r>
          <a:r>
            <a:rPr lang="en-US" dirty="0" err="1"/>
            <a:t>tienen</a:t>
          </a:r>
          <a:r>
            <a:rPr lang="en-US" dirty="0"/>
            <a:t> </a:t>
          </a:r>
          <a:r>
            <a:rPr lang="en-US" dirty="0" err="1"/>
            <a:t>una</a:t>
          </a:r>
          <a:r>
            <a:rPr lang="en-US" dirty="0"/>
            <a:t> </a:t>
          </a:r>
          <a:r>
            <a:rPr lang="en-US" dirty="0" err="1"/>
            <a:t>orden</a:t>
          </a:r>
          <a:r>
            <a:rPr lang="en-US" dirty="0"/>
            <a:t> </a:t>
          </a:r>
          <a:r>
            <a:rPr lang="en-US" dirty="0" err="1"/>
            <a:t>firmada</a:t>
          </a:r>
          <a:r>
            <a:rPr lang="en-US" dirty="0"/>
            <a:t> </a:t>
          </a:r>
          <a:r>
            <a:rPr lang="en-US" dirty="0" err="1"/>
            <a:t>por</a:t>
          </a:r>
          <a:r>
            <a:rPr lang="en-US" dirty="0"/>
            <a:t> un </a:t>
          </a:r>
          <a:r>
            <a:rPr lang="en-US" dirty="0" err="1"/>
            <a:t>juez</a:t>
          </a:r>
          <a:r>
            <a:rPr lang="en-US" dirty="0"/>
            <a:t>, no </a:t>
          </a:r>
          <a:r>
            <a:rPr lang="en-US" dirty="0" err="1"/>
            <a:t>pueden</a:t>
          </a:r>
          <a:r>
            <a:rPr lang="en-US" dirty="0"/>
            <a:t> </a:t>
          </a:r>
          <a:r>
            <a:rPr lang="en-US" dirty="0" err="1"/>
            <a:t>entrar</a:t>
          </a:r>
          <a:r>
            <a:rPr lang="en-US" dirty="0"/>
            <a:t> a la casa sin </a:t>
          </a:r>
          <a:r>
            <a:rPr lang="en-US" dirty="0" err="1"/>
            <a:t>el</a:t>
          </a:r>
          <a:r>
            <a:rPr lang="en-US" dirty="0"/>
            <a:t> </a:t>
          </a:r>
          <a:r>
            <a:rPr lang="en-US" dirty="0" err="1"/>
            <a:t>permiso</a:t>
          </a:r>
          <a:r>
            <a:rPr lang="en-US" dirty="0"/>
            <a:t> de un </a:t>
          </a:r>
          <a:r>
            <a:rPr lang="en-US" dirty="0" err="1"/>
            <a:t>residente</a:t>
          </a:r>
          <a:r>
            <a:rPr lang="en-US" dirty="0"/>
            <a:t> que es mayor de </a:t>
          </a:r>
          <a:r>
            <a:rPr lang="en-US" dirty="0" err="1"/>
            <a:t>edad</a:t>
          </a:r>
          <a:r>
            <a:rPr lang="en-US" dirty="0"/>
            <a:t>. </a:t>
          </a:r>
        </a:p>
      </dgm:t>
    </dgm:pt>
    <dgm:pt modelId="{5A0EA1FA-D90F-4D41-9BF4-F69D524D8EEB}" type="parTrans" cxnId="{8C7CADDC-D620-49A9-91D1-1A8B52C90D80}">
      <dgm:prSet/>
      <dgm:spPr/>
      <dgm:t>
        <a:bodyPr/>
        <a:lstStyle/>
        <a:p>
          <a:endParaRPr lang="en-US"/>
        </a:p>
      </dgm:t>
    </dgm:pt>
    <dgm:pt modelId="{7BB40728-0040-4D78-8F76-5D6DB9E31C22}" type="sibTrans" cxnId="{8C7CADDC-D620-49A9-91D1-1A8B52C90D80}">
      <dgm:prSet/>
      <dgm:spPr/>
      <dgm:t>
        <a:bodyPr/>
        <a:lstStyle/>
        <a:p>
          <a:endParaRPr lang="en-US"/>
        </a:p>
      </dgm:t>
    </dgm:pt>
    <dgm:pt modelId="{B97BA83F-F144-49BB-9CB1-E8B6271FF08F}">
      <dgm:prSet/>
      <dgm:spPr/>
      <dgm:t>
        <a:bodyPr/>
        <a:lstStyle/>
        <a:p>
          <a:r>
            <a:rPr lang="en-US" dirty="0" err="1"/>
            <a:t>Abrir</a:t>
          </a:r>
          <a:r>
            <a:rPr lang="en-US" dirty="0"/>
            <a:t> la </a:t>
          </a:r>
          <a:r>
            <a:rPr lang="en-US" dirty="0" err="1"/>
            <a:t>puerta</a:t>
          </a:r>
          <a:r>
            <a:rPr lang="en-US" dirty="0"/>
            <a:t> </a:t>
          </a:r>
          <a:r>
            <a:rPr lang="en-US" dirty="0" err="1"/>
            <a:t>cuando</a:t>
          </a:r>
          <a:r>
            <a:rPr lang="en-US" dirty="0"/>
            <a:t> </a:t>
          </a:r>
          <a:r>
            <a:rPr lang="en-US" dirty="0" err="1"/>
            <a:t>tocan</a:t>
          </a:r>
          <a:r>
            <a:rPr lang="en-US" dirty="0"/>
            <a:t> no </a:t>
          </a:r>
          <a:r>
            <a:rPr lang="en-US" dirty="0" err="1"/>
            <a:t>significa</a:t>
          </a:r>
          <a:r>
            <a:rPr lang="en-US" dirty="0"/>
            <a:t> </a:t>
          </a:r>
          <a:r>
            <a:rPr lang="en-US" dirty="0" err="1"/>
            <a:t>concederles</a:t>
          </a:r>
          <a:r>
            <a:rPr lang="en-US" dirty="0"/>
            <a:t> </a:t>
          </a:r>
          <a:r>
            <a:rPr lang="en-US" dirty="0" err="1"/>
            <a:t>el</a:t>
          </a:r>
          <a:r>
            <a:rPr lang="en-US" dirty="0"/>
            <a:t> derecho de </a:t>
          </a:r>
          <a:r>
            <a:rPr lang="en-US" dirty="0" err="1"/>
            <a:t>entrar</a:t>
          </a:r>
          <a:r>
            <a:rPr lang="en-US" dirty="0"/>
            <a:t>. </a:t>
          </a:r>
          <a:r>
            <a:rPr lang="en-US" dirty="0" err="1"/>
            <a:t>Entonces</a:t>
          </a:r>
          <a:r>
            <a:rPr lang="en-US" dirty="0"/>
            <a:t>, ¿</a:t>
          </a:r>
          <a:r>
            <a:rPr lang="en-US" dirty="0" err="1"/>
            <a:t>qué</a:t>
          </a:r>
          <a:r>
            <a:rPr lang="en-US" dirty="0"/>
            <a:t> </a:t>
          </a:r>
          <a:r>
            <a:rPr lang="en-US" dirty="0" err="1"/>
            <a:t>puedo</a:t>
          </a:r>
          <a:r>
            <a:rPr lang="en-US" dirty="0"/>
            <a:t> </a:t>
          </a:r>
          <a:r>
            <a:rPr lang="en-US" dirty="0" err="1"/>
            <a:t>hacer</a:t>
          </a:r>
          <a:r>
            <a:rPr lang="en-US" dirty="0"/>
            <a:t> </a:t>
          </a:r>
          <a:r>
            <a:rPr lang="en-US" dirty="0" err="1"/>
            <a:t>si</a:t>
          </a:r>
          <a:r>
            <a:rPr lang="en-US" dirty="0"/>
            <a:t> </a:t>
          </a:r>
          <a:r>
            <a:rPr lang="en-US" dirty="0" err="1"/>
            <a:t>agentes</a:t>
          </a:r>
          <a:r>
            <a:rPr lang="en-US" dirty="0"/>
            <a:t> del ICE </a:t>
          </a:r>
          <a:r>
            <a:rPr lang="en-US" dirty="0" err="1"/>
            <a:t>están</a:t>
          </a:r>
          <a:r>
            <a:rPr lang="en-US" dirty="0"/>
            <a:t> </a:t>
          </a:r>
          <a:r>
            <a:rPr lang="en-US" dirty="0" err="1"/>
            <a:t>en</a:t>
          </a:r>
          <a:r>
            <a:rPr lang="en-US" dirty="0"/>
            <a:t> la </a:t>
          </a:r>
          <a:r>
            <a:rPr lang="en-US" dirty="0" err="1"/>
            <a:t>puerta</a:t>
          </a:r>
          <a:r>
            <a:rPr lang="en-US" dirty="0"/>
            <a:t> de mi casa? </a:t>
          </a:r>
        </a:p>
      </dgm:t>
    </dgm:pt>
    <dgm:pt modelId="{FA5BB7AD-E28D-42BC-96A1-040B645C95D1}" type="parTrans" cxnId="{84999051-8D18-4217-B76E-659CCBA9E5A1}">
      <dgm:prSet/>
      <dgm:spPr/>
      <dgm:t>
        <a:bodyPr/>
        <a:lstStyle/>
        <a:p>
          <a:endParaRPr lang="en-US"/>
        </a:p>
      </dgm:t>
    </dgm:pt>
    <dgm:pt modelId="{44FF3434-E335-4D40-A515-3281948AC975}" type="sibTrans" cxnId="{84999051-8D18-4217-B76E-659CCBA9E5A1}">
      <dgm:prSet/>
      <dgm:spPr/>
      <dgm:t>
        <a:bodyPr/>
        <a:lstStyle/>
        <a:p>
          <a:endParaRPr lang="en-US"/>
        </a:p>
      </dgm:t>
    </dgm:pt>
    <dgm:pt modelId="{AA1A9285-498E-4D39-ADB1-2ACE65E81D64}">
      <dgm:prSet/>
      <dgm:spPr/>
      <dgm:t>
        <a:bodyPr/>
        <a:lstStyle/>
        <a:p>
          <a:r>
            <a:rPr lang="en-US" dirty="0"/>
            <a:t>• </a:t>
          </a:r>
          <a:r>
            <a:rPr lang="en-US" dirty="0" err="1"/>
            <a:t>Preguntales</a:t>
          </a:r>
          <a:r>
            <a:rPr lang="en-US" dirty="0"/>
            <a:t> </a:t>
          </a:r>
          <a:r>
            <a:rPr lang="en-US" dirty="0" err="1"/>
            <a:t>si</a:t>
          </a:r>
          <a:r>
            <a:rPr lang="en-US" dirty="0"/>
            <a:t> </a:t>
          </a:r>
          <a:r>
            <a:rPr lang="en-US" dirty="0" err="1"/>
            <a:t>trabajen</a:t>
          </a:r>
          <a:r>
            <a:rPr lang="en-US" dirty="0"/>
            <a:t> </a:t>
          </a:r>
          <a:r>
            <a:rPr lang="en-US" dirty="0" err="1"/>
            <a:t>por</a:t>
          </a:r>
          <a:r>
            <a:rPr lang="en-US" dirty="0"/>
            <a:t> </a:t>
          </a:r>
          <a:r>
            <a:rPr lang="en-US" dirty="0" err="1"/>
            <a:t>el</a:t>
          </a:r>
          <a:r>
            <a:rPr lang="en-US" dirty="0"/>
            <a:t> DHS o </a:t>
          </a:r>
          <a:r>
            <a:rPr lang="en-US" dirty="0" err="1"/>
            <a:t>el</a:t>
          </a:r>
          <a:r>
            <a:rPr lang="en-US" dirty="0"/>
            <a:t> ICE (</a:t>
          </a:r>
          <a:r>
            <a:rPr lang="en-US" dirty="0" err="1"/>
            <a:t>Inmigración</a:t>
          </a:r>
          <a:r>
            <a:rPr lang="en-US" dirty="0"/>
            <a:t>). </a:t>
          </a:r>
        </a:p>
      </dgm:t>
    </dgm:pt>
    <dgm:pt modelId="{DCE312E4-1362-4C86-9224-AF0CF50B85E7}" type="parTrans" cxnId="{D2CD850F-6C0B-444B-8CD2-2E55C73817AF}">
      <dgm:prSet/>
      <dgm:spPr/>
      <dgm:t>
        <a:bodyPr/>
        <a:lstStyle/>
        <a:p>
          <a:endParaRPr lang="en-US"/>
        </a:p>
      </dgm:t>
    </dgm:pt>
    <dgm:pt modelId="{73C411C1-4FBE-46B7-9C86-3C8EA8AC6D9D}" type="sibTrans" cxnId="{D2CD850F-6C0B-444B-8CD2-2E55C73817AF}">
      <dgm:prSet/>
      <dgm:spPr/>
      <dgm:t>
        <a:bodyPr/>
        <a:lstStyle/>
        <a:p>
          <a:endParaRPr lang="en-US"/>
        </a:p>
      </dgm:t>
    </dgm:pt>
    <dgm:pt modelId="{ABD6900E-0866-43D8-B42C-FC31BF575A68}">
      <dgm:prSet/>
      <dgm:spPr/>
      <dgm:t>
        <a:bodyPr/>
        <a:lstStyle/>
        <a:p>
          <a:r>
            <a:rPr lang="en-US" dirty="0"/>
            <a:t>• </a:t>
          </a:r>
          <a:r>
            <a:rPr lang="en-US" dirty="0" err="1"/>
            <a:t>Trata</a:t>
          </a:r>
          <a:r>
            <a:rPr lang="en-US" dirty="0"/>
            <a:t> de </a:t>
          </a:r>
          <a:r>
            <a:rPr lang="en-US" dirty="0" err="1"/>
            <a:t>mantenerte</a:t>
          </a:r>
          <a:r>
            <a:rPr lang="en-US" dirty="0"/>
            <a:t> </a:t>
          </a:r>
          <a:r>
            <a:rPr lang="en-US" dirty="0" err="1"/>
            <a:t>tranquilo</a:t>
          </a:r>
          <a:r>
            <a:rPr lang="en-US" dirty="0"/>
            <a:t> y </a:t>
          </a:r>
          <a:r>
            <a:rPr lang="en-US" dirty="0" err="1"/>
            <a:t>respetuoso</a:t>
          </a:r>
          <a:r>
            <a:rPr lang="en-US" dirty="0"/>
            <a:t>. No </a:t>
          </a:r>
          <a:r>
            <a:rPr lang="en-US" dirty="0" err="1"/>
            <a:t>mientas</a:t>
          </a:r>
          <a:r>
            <a:rPr lang="en-US" dirty="0"/>
            <a:t>. Diles, “No </a:t>
          </a:r>
          <a:r>
            <a:rPr lang="en-US" dirty="0" err="1"/>
            <a:t>quiero</a:t>
          </a:r>
          <a:r>
            <a:rPr lang="en-US" dirty="0"/>
            <a:t> </a:t>
          </a:r>
          <a:r>
            <a:rPr lang="en-US" dirty="0" err="1"/>
            <a:t>hablar</a:t>
          </a:r>
          <a:r>
            <a:rPr lang="en-US" dirty="0"/>
            <a:t> con </a:t>
          </a:r>
          <a:r>
            <a:rPr lang="en-US" dirty="0" err="1"/>
            <a:t>ustedes</a:t>
          </a:r>
          <a:r>
            <a:rPr lang="en-US" dirty="0"/>
            <a:t> </a:t>
          </a:r>
          <a:r>
            <a:rPr lang="en-US" dirty="0" err="1"/>
            <a:t>ahora</a:t>
          </a:r>
          <a:r>
            <a:rPr lang="en-US" dirty="0"/>
            <a:t>.” </a:t>
          </a:r>
        </a:p>
      </dgm:t>
    </dgm:pt>
    <dgm:pt modelId="{3D50CBA5-58CE-4DE5-9758-4CB7FB558085}" type="parTrans" cxnId="{86FEC984-CF2F-4129-8EB2-4D566765A821}">
      <dgm:prSet/>
      <dgm:spPr/>
      <dgm:t>
        <a:bodyPr/>
        <a:lstStyle/>
        <a:p>
          <a:endParaRPr lang="en-US"/>
        </a:p>
      </dgm:t>
    </dgm:pt>
    <dgm:pt modelId="{FDCD157D-0361-4141-A1AB-AAFADFAEC2AC}" type="sibTrans" cxnId="{86FEC984-CF2F-4129-8EB2-4D566765A821}">
      <dgm:prSet/>
      <dgm:spPr/>
      <dgm:t>
        <a:bodyPr/>
        <a:lstStyle/>
        <a:p>
          <a:endParaRPr lang="en-US"/>
        </a:p>
      </dgm:t>
    </dgm:pt>
    <dgm:pt modelId="{AE8A79AD-E040-4AD7-A8C8-D9C025ACD0BF}">
      <dgm:prSet/>
      <dgm:spPr/>
      <dgm:t>
        <a:bodyPr/>
        <a:lstStyle/>
        <a:p>
          <a:r>
            <a:rPr lang="en-US" dirty="0"/>
            <a:t>• </a:t>
          </a:r>
          <a:r>
            <a:rPr lang="en-US" dirty="0" err="1"/>
            <a:t>Pídeles</a:t>
          </a:r>
          <a:r>
            <a:rPr lang="en-US" dirty="0"/>
            <a:t> que </a:t>
          </a:r>
          <a:r>
            <a:rPr lang="en-US" dirty="0" err="1"/>
            <a:t>te</a:t>
          </a:r>
          <a:r>
            <a:rPr lang="en-US" dirty="0"/>
            <a:t> </a:t>
          </a:r>
          <a:r>
            <a:rPr lang="en-US" dirty="0" err="1"/>
            <a:t>muestren</a:t>
          </a:r>
          <a:r>
            <a:rPr lang="en-US" dirty="0"/>
            <a:t> </a:t>
          </a:r>
          <a:r>
            <a:rPr lang="en-US" dirty="0" err="1"/>
            <a:t>una</a:t>
          </a:r>
          <a:r>
            <a:rPr lang="en-US" dirty="0"/>
            <a:t> </a:t>
          </a:r>
          <a:r>
            <a:rPr lang="en-US" dirty="0" err="1"/>
            <a:t>orden</a:t>
          </a:r>
          <a:r>
            <a:rPr lang="en-US" dirty="0"/>
            <a:t> judicial y que la </a:t>
          </a:r>
          <a:r>
            <a:rPr lang="en-US" dirty="0" err="1"/>
            <a:t>pasen</a:t>
          </a:r>
          <a:r>
            <a:rPr lang="en-US" dirty="0"/>
            <a:t> </a:t>
          </a:r>
          <a:r>
            <a:rPr lang="en-US" dirty="0" err="1"/>
            <a:t>por</a:t>
          </a:r>
          <a:r>
            <a:rPr lang="en-US" dirty="0"/>
            <a:t> </a:t>
          </a:r>
          <a:r>
            <a:rPr lang="en-US" dirty="0" err="1"/>
            <a:t>debajo</a:t>
          </a:r>
          <a:r>
            <a:rPr lang="en-US" dirty="0"/>
            <a:t> de la </a:t>
          </a:r>
          <a:r>
            <a:rPr lang="en-US" dirty="0" err="1"/>
            <a:t>puerta</a:t>
          </a:r>
          <a:r>
            <a:rPr lang="en-US" dirty="0"/>
            <a:t>. Si no la </a:t>
          </a:r>
          <a:r>
            <a:rPr lang="en-US" dirty="0" err="1"/>
            <a:t>tienen</a:t>
          </a:r>
          <a:r>
            <a:rPr lang="en-US" dirty="0"/>
            <a:t>, </a:t>
          </a:r>
          <a:r>
            <a:rPr lang="en-US" dirty="0" err="1"/>
            <a:t>diles</a:t>
          </a:r>
          <a:r>
            <a:rPr lang="en-US" dirty="0"/>
            <a:t>, “No les </a:t>
          </a:r>
          <a:r>
            <a:rPr lang="en-US" dirty="0" err="1"/>
            <a:t>doy</a:t>
          </a:r>
          <a:r>
            <a:rPr lang="en-US" dirty="0"/>
            <a:t> </a:t>
          </a:r>
          <a:r>
            <a:rPr lang="en-US" dirty="0" err="1"/>
            <a:t>permiso</a:t>
          </a:r>
          <a:r>
            <a:rPr lang="en-US" dirty="0"/>
            <a:t> de </a:t>
          </a:r>
          <a:r>
            <a:rPr lang="en-US" dirty="0" err="1"/>
            <a:t>entrar</a:t>
          </a:r>
          <a:r>
            <a:rPr lang="en-US" dirty="0"/>
            <a:t>.” </a:t>
          </a:r>
        </a:p>
      </dgm:t>
    </dgm:pt>
    <dgm:pt modelId="{5EF80D38-8C54-428F-80C9-B6C4176278EA}" type="parTrans" cxnId="{E4156D34-2B58-4B7E-8D10-FCBC45A1AF79}">
      <dgm:prSet/>
      <dgm:spPr/>
      <dgm:t>
        <a:bodyPr/>
        <a:lstStyle/>
        <a:p>
          <a:endParaRPr lang="en-US"/>
        </a:p>
      </dgm:t>
    </dgm:pt>
    <dgm:pt modelId="{52DAE2F1-B56E-48DD-AA93-F1DA390CE893}" type="sibTrans" cxnId="{E4156D34-2B58-4B7E-8D10-FCBC45A1AF79}">
      <dgm:prSet/>
      <dgm:spPr/>
      <dgm:t>
        <a:bodyPr/>
        <a:lstStyle/>
        <a:p>
          <a:endParaRPr lang="en-US"/>
        </a:p>
      </dgm:t>
    </dgm:pt>
    <dgm:pt modelId="{F010883C-46A7-4599-B95A-702291E5ADE4}">
      <dgm:prSet/>
      <dgm:spPr/>
      <dgm:t>
        <a:bodyPr/>
        <a:lstStyle/>
        <a:p>
          <a:r>
            <a:rPr lang="en-US" dirty="0"/>
            <a:t>• Si </a:t>
          </a:r>
          <a:r>
            <a:rPr lang="en-US" dirty="0" err="1"/>
            <a:t>buscan</a:t>
          </a:r>
          <a:r>
            <a:rPr lang="en-US" dirty="0"/>
            <a:t> a </a:t>
          </a:r>
          <a:r>
            <a:rPr lang="en-US" dirty="0" err="1"/>
            <a:t>otra</a:t>
          </a:r>
          <a:r>
            <a:rPr lang="en-US" dirty="0"/>
            <a:t> persona, </a:t>
          </a:r>
          <a:r>
            <a:rPr lang="en-US" dirty="0" err="1"/>
            <a:t>pideles</a:t>
          </a:r>
          <a:r>
            <a:rPr lang="en-US" dirty="0"/>
            <a:t> que </a:t>
          </a:r>
          <a:r>
            <a:rPr lang="en-US" dirty="0" err="1"/>
            <a:t>dejaran</a:t>
          </a:r>
          <a:r>
            <a:rPr lang="en-US" dirty="0"/>
            <a:t> </a:t>
          </a:r>
          <a:r>
            <a:rPr lang="en-US" dirty="0" err="1"/>
            <a:t>su</a:t>
          </a:r>
          <a:r>
            <a:rPr lang="en-US" dirty="0"/>
            <a:t> </a:t>
          </a:r>
          <a:r>
            <a:rPr lang="en-US" dirty="0" err="1"/>
            <a:t>informacion</a:t>
          </a:r>
          <a:r>
            <a:rPr lang="en-US" dirty="0"/>
            <a:t> de </a:t>
          </a:r>
          <a:r>
            <a:rPr lang="en-US" dirty="0" err="1"/>
            <a:t>contacto</a:t>
          </a:r>
          <a:r>
            <a:rPr lang="en-US" dirty="0"/>
            <a:t>. No </a:t>
          </a:r>
          <a:r>
            <a:rPr lang="en-US" dirty="0" err="1"/>
            <a:t>tienes</a:t>
          </a:r>
          <a:r>
            <a:rPr lang="en-US" dirty="0"/>
            <a:t> que </a:t>
          </a:r>
          <a:r>
            <a:rPr lang="en-US" dirty="0" err="1"/>
            <a:t>decirles</a:t>
          </a:r>
          <a:r>
            <a:rPr lang="en-US" dirty="0"/>
            <a:t> </a:t>
          </a:r>
          <a:r>
            <a:rPr lang="en-US" dirty="0" err="1"/>
            <a:t>cómo</a:t>
          </a:r>
          <a:r>
            <a:rPr lang="en-US" dirty="0"/>
            <a:t> </a:t>
          </a:r>
          <a:r>
            <a:rPr lang="en-US" dirty="0" err="1"/>
            <a:t>localizar</a:t>
          </a:r>
          <a:r>
            <a:rPr lang="en-US" dirty="0"/>
            <a:t> a la persona que </a:t>
          </a:r>
          <a:r>
            <a:rPr lang="en-US" dirty="0" err="1"/>
            <a:t>desean</a:t>
          </a:r>
          <a:r>
            <a:rPr lang="en-US" dirty="0"/>
            <a:t> </a:t>
          </a:r>
          <a:r>
            <a:rPr lang="en-US" dirty="0" err="1"/>
            <a:t>arrestar</a:t>
          </a:r>
          <a:r>
            <a:rPr lang="en-US" dirty="0"/>
            <a:t>. No </a:t>
          </a:r>
          <a:r>
            <a:rPr lang="en-US" dirty="0" err="1"/>
            <a:t>mientas</a:t>
          </a:r>
          <a:r>
            <a:rPr lang="en-US" dirty="0"/>
            <a:t>.</a:t>
          </a:r>
        </a:p>
      </dgm:t>
    </dgm:pt>
    <dgm:pt modelId="{FECAC6FD-D99F-4FE5-924D-96A36DC998F6}" type="parTrans" cxnId="{9BEE1C6B-789B-43F9-AD8C-18A7D299C5DC}">
      <dgm:prSet/>
      <dgm:spPr/>
      <dgm:t>
        <a:bodyPr/>
        <a:lstStyle/>
        <a:p>
          <a:endParaRPr lang="en-US"/>
        </a:p>
      </dgm:t>
    </dgm:pt>
    <dgm:pt modelId="{85205A2E-8C76-4386-BB84-CC55ECB278C6}" type="sibTrans" cxnId="{9BEE1C6B-789B-43F9-AD8C-18A7D299C5DC}">
      <dgm:prSet/>
      <dgm:spPr/>
      <dgm:t>
        <a:bodyPr/>
        <a:lstStyle/>
        <a:p>
          <a:endParaRPr lang="en-US"/>
        </a:p>
      </dgm:t>
    </dgm:pt>
    <dgm:pt modelId="{8B901D93-6907-4814-B121-46FADDFE2506}">
      <dgm:prSet/>
      <dgm:spPr/>
      <dgm:t>
        <a:bodyPr/>
        <a:lstStyle/>
        <a:p>
          <a:r>
            <a:rPr lang="en-US" b="1" dirty="0" err="1"/>
            <a:t>Recuerde</a:t>
          </a:r>
          <a:r>
            <a:rPr lang="en-US" b="1" dirty="0"/>
            <a:t> que ICE </a:t>
          </a:r>
          <a:r>
            <a:rPr lang="en-US" b="1" dirty="0" err="1"/>
            <a:t>usa</a:t>
          </a:r>
          <a:r>
            <a:rPr lang="en-US" b="1" dirty="0"/>
            <a:t> </a:t>
          </a:r>
          <a:r>
            <a:rPr lang="en-US" b="1" dirty="0" err="1"/>
            <a:t>mentiras</a:t>
          </a:r>
          <a:r>
            <a:rPr lang="en-US" b="1" dirty="0"/>
            <a:t> y </a:t>
          </a:r>
          <a:r>
            <a:rPr lang="en-US" b="1" dirty="0" err="1"/>
            <a:t>trucos</a:t>
          </a:r>
          <a:r>
            <a:rPr lang="en-US" b="1" dirty="0"/>
            <a:t> para </a:t>
          </a:r>
          <a:r>
            <a:rPr lang="en-US" b="1" dirty="0" err="1"/>
            <a:t>decepcionarle</a:t>
          </a:r>
          <a:r>
            <a:rPr lang="en-US" b="1" dirty="0"/>
            <a:t>!</a:t>
          </a:r>
          <a:endParaRPr lang="en-US" dirty="0"/>
        </a:p>
      </dgm:t>
    </dgm:pt>
    <dgm:pt modelId="{49530651-77B1-4A7F-ABFA-36E724D84E9C}" type="parTrans" cxnId="{AB1FC5FF-09E0-425A-955C-7F0AA071545B}">
      <dgm:prSet/>
      <dgm:spPr/>
      <dgm:t>
        <a:bodyPr/>
        <a:lstStyle/>
        <a:p>
          <a:endParaRPr lang="en-US"/>
        </a:p>
      </dgm:t>
    </dgm:pt>
    <dgm:pt modelId="{1D3F4DE8-5692-49E5-900C-CFA32B55B5E2}" type="sibTrans" cxnId="{AB1FC5FF-09E0-425A-955C-7F0AA071545B}">
      <dgm:prSet/>
      <dgm:spPr/>
      <dgm:t>
        <a:bodyPr/>
        <a:lstStyle/>
        <a:p>
          <a:endParaRPr lang="en-US"/>
        </a:p>
      </dgm:t>
    </dgm:pt>
    <dgm:pt modelId="{37793C04-5C46-4B38-B278-89594FC37BA6}" type="pres">
      <dgm:prSet presAssocID="{25E58C0C-2A8B-4112-B12F-9B39BB8D1742}" presName="vert0" presStyleCnt="0">
        <dgm:presLayoutVars>
          <dgm:dir/>
          <dgm:animOne val="branch"/>
          <dgm:animLvl val="lvl"/>
        </dgm:presLayoutVars>
      </dgm:prSet>
      <dgm:spPr/>
    </dgm:pt>
    <dgm:pt modelId="{3757CED5-E2A6-49A5-99A9-FD1F20B15F5D}" type="pres">
      <dgm:prSet presAssocID="{298B8EB9-659C-4280-AABF-3A4CA65D3AFD}" presName="thickLine" presStyleLbl="alignNode1" presStyleIdx="0" presStyleCnt="7"/>
      <dgm:spPr/>
    </dgm:pt>
    <dgm:pt modelId="{D12CCC8B-CD7D-4122-99A8-A1A14D110CB7}" type="pres">
      <dgm:prSet presAssocID="{298B8EB9-659C-4280-AABF-3A4CA65D3AFD}" presName="horz1" presStyleCnt="0"/>
      <dgm:spPr/>
    </dgm:pt>
    <dgm:pt modelId="{30513956-B99D-4452-A21B-C24956F1BBB1}" type="pres">
      <dgm:prSet presAssocID="{298B8EB9-659C-4280-AABF-3A4CA65D3AFD}" presName="tx1" presStyleLbl="revTx" presStyleIdx="0" presStyleCnt="7"/>
      <dgm:spPr/>
    </dgm:pt>
    <dgm:pt modelId="{B520B5A2-4EE1-4C98-B5C9-D69F5293279E}" type="pres">
      <dgm:prSet presAssocID="{298B8EB9-659C-4280-AABF-3A4CA65D3AFD}" presName="vert1" presStyleCnt="0"/>
      <dgm:spPr/>
    </dgm:pt>
    <dgm:pt modelId="{032E4C34-8825-4C52-B6C0-FAA78A8333E4}" type="pres">
      <dgm:prSet presAssocID="{B97BA83F-F144-49BB-9CB1-E8B6271FF08F}" presName="thickLine" presStyleLbl="alignNode1" presStyleIdx="1" presStyleCnt="7"/>
      <dgm:spPr/>
    </dgm:pt>
    <dgm:pt modelId="{675B4922-39A7-4B6F-997F-EA771B1B34E7}" type="pres">
      <dgm:prSet presAssocID="{B97BA83F-F144-49BB-9CB1-E8B6271FF08F}" presName="horz1" presStyleCnt="0"/>
      <dgm:spPr/>
    </dgm:pt>
    <dgm:pt modelId="{C45CB3D0-2B7F-4C72-A177-60A7EE3CBCE8}" type="pres">
      <dgm:prSet presAssocID="{B97BA83F-F144-49BB-9CB1-E8B6271FF08F}" presName="tx1" presStyleLbl="revTx" presStyleIdx="1" presStyleCnt="7"/>
      <dgm:spPr/>
    </dgm:pt>
    <dgm:pt modelId="{7CB26F12-B2DA-49B6-AFD0-3EC24DD80688}" type="pres">
      <dgm:prSet presAssocID="{B97BA83F-F144-49BB-9CB1-E8B6271FF08F}" presName="vert1" presStyleCnt="0"/>
      <dgm:spPr/>
    </dgm:pt>
    <dgm:pt modelId="{D3C67A9E-BDF3-4C6F-B83F-6760AFB2D559}" type="pres">
      <dgm:prSet presAssocID="{AA1A9285-498E-4D39-ADB1-2ACE65E81D64}" presName="thickLine" presStyleLbl="alignNode1" presStyleIdx="2" presStyleCnt="7"/>
      <dgm:spPr/>
    </dgm:pt>
    <dgm:pt modelId="{B5979F7D-482D-4BF9-BCA1-88413447E30F}" type="pres">
      <dgm:prSet presAssocID="{AA1A9285-498E-4D39-ADB1-2ACE65E81D64}" presName="horz1" presStyleCnt="0"/>
      <dgm:spPr/>
    </dgm:pt>
    <dgm:pt modelId="{09415BBE-C9BF-4E1D-839E-CF0B6376D340}" type="pres">
      <dgm:prSet presAssocID="{AA1A9285-498E-4D39-ADB1-2ACE65E81D64}" presName="tx1" presStyleLbl="revTx" presStyleIdx="2" presStyleCnt="7"/>
      <dgm:spPr/>
    </dgm:pt>
    <dgm:pt modelId="{C69A8AB7-93EA-41CD-A7E0-2B5D58E53895}" type="pres">
      <dgm:prSet presAssocID="{AA1A9285-498E-4D39-ADB1-2ACE65E81D64}" presName="vert1" presStyleCnt="0"/>
      <dgm:spPr/>
    </dgm:pt>
    <dgm:pt modelId="{6D94058D-3B4C-4CBB-945C-6B4C03B89149}" type="pres">
      <dgm:prSet presAssocID="{ABD6900E-0866-43D8-B42C-FC31BF575A68}" presName="thickLine" presStyleLbl="alignNode1" presStyleIdx="3" presStyleCnt="7"/>
      <dgm:spPr/>
    </dgm:pt>
    <dgm:pt modelId="{596FC8FA-376A-4726-B76F-B170C22A5501}" type="pres">
      <dgm:prSet presAssocID="{ABD6900E-0866-43D8-B42C-FC31BF575A68}" presName="horz1" presStyleCnt="0"/>
      <dgm:spPr/>
    </dgm:pt>
    <dgm:pt modelId="{E8B408EB-4018-4F71-AE8F-F2FF71FDD4D6}" type="pres">
      <dgm:prSet presAssocID="{ABD6900E-0866-43D8-B42C-FC31BF575A68}" presName="tx1" presStyleLbl="revTx" presStyleIdx="3" presStyleCnt="7"/>
      <dgm:spPr/>
    </dgm:pt>
    <dgm:pt modelId="{0A0818B4-B00B-4A45-9945-7FC7A77A09D9}" type="pres">
      <dgm:prSet presAssocID="{ABD6900E-0866-43D8-B42C-FC31BF575A68}" presName="vert1" presStyleCnt="0"/>
      <dgm:spPr/>
    </dgm:pt>
    <dgm:pt modelId="{432438C2-57D1-487B-9CD2-0ED34D3DB722}" type="pres">
      <dgm:prSet presAssocID="{AE8A79AD-E040-4AD7-A8C8-D9C025ACD0BF}" presName="thickLine" presStyleLbl="alignNode1" presStyleIdx="4" presStyleCnt="7"/>
      <dgm:spPr/>
    </dgm:pt>
    <dgm:pt modelId="{894B5FAE-9430-43A5-B115-12C7FAE23BEA}" type="pres">
      <dgm:prSet presAssocID="{AE8A79AD-E040-4AD7-A8C8-D9C025ACD0BF}" presName="horz1" presStyleCnt="0"/>
      <dgm:spPr/>
    </dgm:pt>
    <dgm:pt modelId="{E79E6A5F-7686-420D-AA54-4D93C1C51C41}" type="pres">
      <dgm:prSet presAssocID="{AE8A79AD-E040-4AD7-A8C8-D9C025ACD0BF}" presName="tx1" presStyleLbl="revTx" presStyleIdx="4" presStyleCnt="7"/>
      <dgm:spPr/>
    </dgm:pt>
    <dgm:pt modelId="{5581127B-F551-4714-A8B2-72B6D340FE6D}" type="pres">
      <dgm:prSet presAssocID="{AE8A79AD-E040-4AD7-A8C8-D9C025ACD0BF}" presName="vert1" presStyleCnt="0"/>
      <dgm:spPr/>
    </dgm:pt>
    <dgm:pt modelId="{59D3126A-F7C9-49A1-9720-E7BA65A2E191}" type="pres">
      <dgm:prSet presAssocID="{F010883C-46A7-4599-B95A-702291E5ADE4}" presName="thickLine" presStyleLbl="alignNode1" presStyleIdx="5" presStyleCnt="7"/>
      <dgm:spPr/>
    </dgm:pt>
    <dgm:pt modelId="{20B6762E-D014-4075-BCC6-92629C956842}" type="pres">
      <dgm:prSet presAssocID="{F010883C-46A7-4599-B95A-702291E5ADE4}" presName="horz1" presStyleCnt="0"/>
      <dgm:spPr/>
    </dgm:pt>
    <dgm:pt modelId="{EE221D85-0B9D-46AE-82B7-988E778E2958}" type="pres">
      <dgm:prSet presAssocID="{F010883C-46A7-4599-B95A-702291E5ADE4}" presName="tx1" presStyleLbl="revTx" presStyleIdx="5" presStyleCnt="7"/>
      <dgm:spPr/>
    </dgm:pt>
    <dgm:pt modelId="{A5AFCBAE-CB79-4200-B6A7-BBD8A280803F}" type="pres">
      <dgm:prSet presAssocID="{F010883C-46A7-4599-B95A-702291E5ADE4}" presName="vert1" presStyleCnt="0"/>
      <dgm:spPr/>
    </dgm:pt>
    <dgm:pt modelId="{A1D7FC93-2DD6-4663-8990-A35648580059}" type="pres">
      <dgm:prSet presAssocID="{8B901D93-6907-4814-B121-46FADDFE2506}" presName="thickLine" presStyleLbl="alignNode1" presStyleIdx="6" presStyleCnt="7"/>
      <dgm:spPr/>
    </dgm:pt>
    <dgm:pt modelId="{B9D0314E-497F-4EC5-A23B-6883776C5577}" type="pres">
      <dgm:prSet presAssocID="{8B901D93-6907-4814-B121-46FADDFE2506}" presName="horz1" presStyleCnt="0"/>
      <dgm:spPr/>
    </dgm:pt>
    <dgm:pt modelId="{9CCB0B04-D9F4-4DAF-AF51-085F3643D962}" type="pres">
      <dgm:prSet presAssocID="{8B901D93-6907-4814-B121-46FADDFE2506}" presName="tx1" presStyleLbl="revTx" presStyleIdx="6" presStyleCnt="7"/>
      <dgm:spPr/>
    </dgm:pt>
    <dgm:pt modelId="{2D44C2E7-B916-49D8-AF74-41C5323B33CE}" type="pres">
      <dgm:prSet presAssocID="{8B901D93-6907-4814-B121-46FADDFE2506}" presName="vert1" presStyleCnt="0"/>
      <dgm:spPr/>
    </dgm:pt>
  </dgm:ptLst>
  <dgm:cxnLst>
    <dgm:cxn modelId="{D2CD850F-6C0B-444B-8CD2-2E55C73817AF}" srcId="{25E58C0C-2A8B-4112-B12F-9B39BB8D1742}" destId="{AA1A9285-498E-4D39-ADB1-2ACE65E81D64}" srcOrd="2" destOrd="0" parTransId="{DCE312E4-1362-4C86-9224-AF0CF50B85E7}" sibTransId="{73C411C1-4FBE-46B7-9C86-3C8EA8AC6D9D}"/>
    <dgm:cxn modelId="{88966123-8EE3-4F27-9892-F31DC1C1E46B}" type="presOf" srcId="{B97BA83F-F144-49BB-9CB1-E8B6271FF08F}" destId="{C45CB3D0-2B7F-4C72-A177-60A7EE3CBCE8}" srcOrd="0" destOrd="0" presId="urn:microsoft.com/office/officeart/2008/layout/LinedList"/>
    <dgm:cxn modelId="{E4156D34-2B58-4B7E-8D10-FCBC45A1AF79}" srcId="{25E58C0C-2A8B-4112-B12F-9B39BB8D1742}" destId="{AE8A79AD-E040-4AD7-A8C8-D9C025ACD0BF}" srcOrd="4" destOrd="0" parTransId="{5EF80D38-8C54-428F-80C9-B6C4176278EA}" sibTransId="{52DAE2F1-B56E-48DD-AA93-F1DA390CE893}"/>
    <dgm:cxn modelId="{9BEE1C6B-789B-43F9-AD8C-18A7D299C5DC}" srcId="{25E58C0C-2A8B-4112-B12F-9B39BB8D1742}" destId="{F010883C-46A7-4599-B95A-702291E5ADE4}" srcOrd="5" destOrd="0" parTransId="{FECAC6FD-D99F-4FE5-924D-96A36DC998F6}" sibTransId="{85205A2E-8C76-4386-BB84-CC55ECB278C6}"/>
    <dgm:cxn modelId="{CFA24B50-1061-44C6-83EA-4C4E788EBE6F}" type="presOf" srcId="{AE8A79AD-E040-4AD7-A8C8-D9C025ACD0BF}" destId="{E79E6A5F-7686-420D-AA54-4D93C1C51C41}" srcOrd="0" destOrd="0" presId="urn:microsoft.com/office/officeart/2008/layout/LinedList"/>
    <dgm:cxn modelId="{84999051-8D18-4217-B76E-659CCBA9E5A1}" srcId="{25E58C0C-2A8B-4112-B12F-9B39BB8D1742}" destId="{B97BA83F-F144-49BB-9CB1-E8B6271FF08F}" srcOrd="1" destOrd="0" parTransId="{FA5BB7AD-E28D-42BC-96A1-040B645C95D1}" sibTransId="{44FF3434-E335-4D40-A515-3281948AC975}"/>
    <dgm:cxn modelId="{86FEC984-CF2F-4129-8EB2-4D566765A821}" srcId="{25E58C0C-2A8B-4112-B12F-9B39BB8D1742}" destId="{ABD6900E-0866-43D8-B42C-FC31BF575A68}" srcOrd="3" destOrd="0" parTransId="{3D50CBA5-58CE-4DE5-9758-4CB7FB558085}" sibTransId="{FDCD157D-0361-4141-A1AB-AAFADFAEC2AC}"/>
    <dgm:cxn modelId="{D0C1D38B-D77E-4DBE-9F8D-F6146382F522}" type="presOf" srcId="{AA1A9285-498E-4D39-ADB1-2ACE65E81D64}" destId="{09415BBE-C9BF-4E1D-839E-CF0B6376D340}" srcOrd="0" destOrd="0" presId="urn:microsoft.com/office/officeart/2008/layout/LinedList"/>
    <dgm:cxn modelId="{A43DC2A5-1DCD-466A-AD6C-4A390B8D80DE}" type="presOf" srcId="{8B901D93-6907-4814-B121-46FADDFE2506}" destId="{9CCB0B04-D9F4-4DAF-AF51-085F3643D962}" srcOrd="0" destOrd="0" presId="urn:microsoft.com/office/officeart/2008/layout/LinedList"/>
    <dgm:cxn modelId="{3F7603A9-391C-48E2-862A-5108F9FC87F6}" type="presOf" srcId="{ABD6900E-0866-43D8-B42C-FC31BF575A68}" destId="{E8B408EB-4018-4F71-AE8F-F2FF71FDD4D6}" srcOrd="0" destOrd="0" presId="urn:microsoft.com/office/officeart/2008/layout/LinedList"/>
    <dgm:cxn modelId="{5A5B31D4-BB1D-4EC6-A27B-E78C4B9B49DF}" type="presOf" srcId="{F010883C-46A7-4599-B95A-702291E5ADE4}" destId="{EE221D85-0B9D-46AE-82B7-988E778E2958}" srcOrd="0" destOrd="0" presId="urn:microsoft.com/office/officeart/2008/layout/LinedList"/>
    <dgm:cxn modelId="{8C7CADDC-D620-49A9-91D1-1A8B52C90D80}" srcId="{25E58C0C-2A8B-4112-B12F-9B39BB8D1742}" destId="{298B8EB9-659C-4280-AABF-3A4CA65D3AFD}" srcOrd="0" destOrd="0" parTransId="{5A0EA1FA-D90F-4D41-9BF4-F69D524D8EEB}" sibTransId="{7BB40728-0040-4D78-8F76-5D6DB9E31C22}"/>
    <dgm:cxn modelId="{118B96F3-15F7-4FAB-9F2F-6999E9032FBD}" type="presOf" srcId="{25E58C0C-2A8B-4112-B12F-9B39BB8D1742}" destId="{37793C04-5C46-4B38-B278-89594FC37BA6}" srcOrd="0" destOrd="0" presId="urn:microsoft.com/office/officeart/2008/layout/LinedList"/>
    <dgm:cxn modelId="{F98AD2FC-5F0B-40D9-91FC-57D0D9253537}" type="presOf" srcId="{298B8EB9-659C-4280-AABF-3A4CA65D3AFD}" destId="{30513956-B99D-4452-A21B-C24956F1BBB1}" srcOrd="0" destOrd="0" presId="urn:microsoft.com/office/officeart/2008/layout/LinedList"/>
    <dgm:cxn modelId="{AB1FC5FF-09E0-425A-955C-7F0AA071545B}" srcId="{25E58C0C-2A8B-4112-B12F-9B39BB8D1742}" destId="{8B901D93-6907-4814-B121-46FADDFE2506}" srcOrd="6" destOrd="0" parTransId="{49530651-77B1-4A7F-ABFA-36E724D84E9C}" sibTransId="{1D3F4DE8-5692-49E5-900C-CFA32B55B5E2}"/>
    <dgm:cxn modelId="{2DDB78F8-46D3-4DF8-A11B-CE156369E20F}" type="presParOf" srcId="{37793C04-5C46-4B38-B278-89594FC37BA6}" destId="{3757CED5-E2A6-49A5-99A9-FD1F20B15F5D}" srcOrd="0" destOrd="0" presId="urn:microsoft.com/office/officeart/2008/layout/LinedList"/>
    <dgm:cxn modelId="{2A16CDD2-7FDB-4E81-9098-B789C3D004DC}" type="presParOf" srcId="{37793C04-5C46-4B38-B278-89594FC37BA6}" destId="{D12CCC8B-CD7D-4122-99A8-A1A14D110CB7}" srcOrd="1" destOrd="0" presId="urn:microsoft.com/office/officeart/2008/layout/LinedList"/>
    <dgm:cxn modelId="{ADD63242-7D84-4690-8ACE-17DD0A9547BC}" type="presParOf" srcId="{D12CCC8B-CD7D-4122-99A8-A1A14D110CB7}" destId="{30513956-B99D-4452-A21B-C24956F1BBB1}" srcOrd="0" destOrd="0" presId="urn:microsoft.com/office/officeart/2008/layout/LinedList"/>
    <dgm:cxn modelId="{DD5B2C47-FFDE-4F84-9099-2030F2B46180}" type="presParOf" srcId="{D12CCC8B-CD7D-4122-99A8-A1A14D110CB7}" destId="{B520B5A2-4EE1-4C98-B5C9-D69F5293279E}" srcOrd="1" destOrd="0" presId="urn:microsoft.com/office/officeart/2008/layout/LinedList"/>
    <dgm:cxn modelId="{8D366059-41DA-4433-B315-AB729B273D43}" type="presParOf" srcId="{37793C04-5C46-4B38-B278-89594FC37BA6}" destId="{032E4C34-8825-4C52-B6C0-FAA78A8333E4}" srcOrd="2" destOrd="0" presId="urn:microsoft.com/office/officeart/2008/layout/LinedList"/>
    <dgm:cxn modelId="{0E971402-F8DC-4D58-AE5A-5395137ADDE5}" type="presParOf" srcId="{37793C04-5C46-4B38-B278-89594FC37BA6}" destId="{675B4922-39A7-4B6F-997F-EA771B1B34E7}" srcOrd="3" destOrd="0" presId="urn:microsoft.com/office/officeart/2008/layout/LinedList"/>
    <dgm:cxn modelId="{BF51E66F-A023-481F-AA0E-E8B57DA4A192}" type="presParOf" srcId="{675B4922-39A7-4B6F-997F-EA771B1B34E7}" destId="{C45CB3D0-2B7F-4C72-A177-60A7EE3CBCE8}" srcOrd="0" destOrd="0" presId="urn:microsoft.com/office/officeart/2008/layout/LinedList"/>
    <dgm:cxn modelId="{7301B815-117F-4B51-8A81-EF1DAB0B75C5}" type="presParOf" srcId="{675B4922-39A7-4B6F-997F-EA771B1B34E7}" destId="{7CB26F12-B2DA-49B6-AFD0-3EC24DD80688}" srcOrd="1" destOrd="0" presId="urn:microsoft.com/office/officeart/2008/layout/LinedList"/>
    <dgm:cxn modelId="{AD7BD7C6-C020-4D2B-A116-29F64A422418}" type="presParOf" srcId="{37793C04-5C46-4B38-B278-89594FC37BA6}" destId="{D3C67A9E-BDF3-4C6F-B83F-6760AFB2D559}" srcOrd="4" destOrd="0" presId="urn:microsoft.com/office/officeart/2008/layout/LinedList"/>
    <dgm:cxn modelId="{CBAD47B5-430A-401A-A269-4A9CA8A0A005}" type="presParOf" srcId="{37793C04-5C46-4B38-B278-89594FC37BA6}" destId="{B5979F7D-482D-4BF9-BCA1-88413447E30F}" srcOrd="5" destOrd="0" presId="urn:microsoft.com/office/officeart/2008/layout/LinedList"/>
    <dgm:cxn modelId="{A1A7ADC8-DF63-473C-8BF7-319E65A9C16F}" type="presParOf" srcId="{B5979F7D-482D-4BF9-BCA1-88413447E30F}" destId="{09415BBE-C9BF-4E1D-839E-CF0B6376D340}" srcOrd="0" destOrd="0" presId="urn:microsoft.com/office/officeart/2008/layout/LinedList"/>
    <dgm:cxn modelId="{59E0A782-35EE-452D-81EB-3C90FCCB9220}" type="presParOf" srcId="{B5979F7D-482D-4BF9-BCA1-88413447E30F}" destId="{C69A8AB7-93EA-41CD-A7E0-2B5D58E53895}" srcOrd="1" destOrd="0" presId="urn:microsoft.com/office/officeart/2008/layout/LinedList"/>
    <dgm:cxn modelId="{64295453-4DEA-4E0B-B754-5C3A953CB931}" type="presParOf" srcId="{37793C04-5C46-4B38-B278-89594FC37BA6}" destId="{6D94058D-3B4C-4CBB-945C-6B4C03B89149}" srcOrd="6" destOrd="0" presId="urn:microsoft.com/office/officeart/2008/layout/LinedList"/>
    <dgm:cxn modelId="{89697126-4C78-4A12-82D8-4F2E49DF32F6}" type="presParOf" srcId="{37793C04-5C46-4B38-B278-89594FC37BA6}" destId="{596FC8FA-376A-4726-B76F-B170C22A5501}" srcOrd="7" destOrd="0" presId="urn:microsoft.com/office/officeart/2008/layout/LinedList"/>
    <dgm:cxn modelId="{740BDAB3-39FF-4E4B-A0BA-438EDC05882F}" type="presParOf" srcId="{596FC8FA-376A-4726-B76F-B170C22A5501}" destId="{E8B408EB-4018-4F71-AE8F-F2FF71FDD4D6}" srcOrd="0" destOrd="0" presId="urn:microsoft.com/office/officeart/2008/layout/LinedList"/>
    <dgm:cxn modelId="{25406A76-7C5B-4564-9A9A-817C6B38C82C}" type="presParOf" srcId="{596FC8FA-376A-4726-B76F-B170C22A5501}" destId="{0A0818B4-B00B-4A45-9945-7FC7A77A09D9}" srcOrd="1" destOrd="0" presId="urn:microsoft.com/office/officeart/2008/layout/LinedList"/>
    <dgm:cxn modelId="{6E8A6765-DC24-4ED5-9735-2C7EBB89198E}" type="presParOf" srcId="{37793C04-5C46-4B38-B278-89594FC37BA6}" destId="{432438C2-57D1-487B-9CD2-0ED34D3DB722}" srcOrd="8" destOrd="0" presId="urn:microsoft.com/office/officeart/2008/layout/LinedList"/>
    <dgm:cxn modelId="{6A1254E8-362B-46FF-B670-F05EA4BB8041}" type="presParOf" srcId="{37793C04-5C46-4B38-B278-89594FC37BA6}" destId="{894B5FAE-9430-43A5-B115-12C7FAE23BEA}" srcOrd="9" destOrd="0" presId="urn:microsoft.com/office/officeart/2008/layout/LinedList"/>
    <dgm:cxn modelId="{642F2027-2146-4F2A-BAE5-F9AADB2771B6}" type="presParOf" srcId="{894B5FAE-9430-43A5-B115-12C7FAE23BEA}" destId="{E79E6A5F-7686-420D-AA54-4D93C1C51C41}" srcOrd="0" destOrd="0" presId="urn:microsoft.com/office/officeart/2008/layout/LinedList"/>
    <dgm:cxn modelId="{71FFEF75-2BAC-4CE8-9269-78A95E740C90}" type="presParOf" srcId="{894B5FAE-9430-43A5-B115-12C7FAE23BEA}" destId="{5581127B-F551-4714-A8B2-72B6D340FE6D}" srcOrd="1" destOrd="0" presId="urn:microsoft.com/office/officeart/2008/layout/LinedList"/>
    <dgm:cxn modelId="{E3F7D498-EFDB-4C3D-BFB0-C8ECFE2D4DD0}" type="presParOf" srcId="{37793C04-5C46-4B38-B278-89594FC37BA6}" destId="{59D3126A-F7C9-49A1-9720-E7BA65A2E191}" srcOrd="10" destOrd="0" presId="urn:microsoft.com/office/officeart/2008/layout/LinedList"/>
    <dgm:cxn modelId="{C300797B-C999-4989-BC0B-B69EF9E99C2B}" type="presParOf" srcId="{37793C04-5C46-4B38-B278-89594FC37BA6}" destId="{20B6762E-D014-4075-BCC6-92629C956842}" srcOrd="11" destOrd="0" presId="urn:microsoft.com/office/officeart/2008/layout/LinedList"/>
    <dgm:cxn modelId="{CBAC0131-9529-4AC3-9A0E-A6FFF6DD4563}" type="presParOf" srcId="{20B6762E-D014-4075-BCC6-92629C956842}" destId="{EE221D85-0B9D-46AE-82B7-988E778E2958}" srcOrd="0" destOrd="0" presId="urn:microsoft.com/office/officeart/2008/layout/LinedList"/>
    <dgm:cxn modelId="{B345D535-5D8C-4D6E-80E1-DFA5CCE1B825}" type="presParOf" srcId="{20B6762E-D014-4075-BCC6-92629C956842}" destId="{A5AFCBAE-CB79-4200-B6A7-BBD8A280803F}" srcOrd="1" destOrd="0" presId="urn:microsoft.com/office/officeart/2008/layout/LinedList"/>
    <dgm:cxn modelId="{04EAA2CC-DE8A-4726-91BE-D6FFE13352E6}" type="presParOf" srcId="{37793C04-5C46-4B38-B278-89594FC37BA6}" destId="{A1D7FC93-2DD6-4663-8990-A35648580059}" srcOrd="12" destOrd="0" presId="urn:microsoft.com/office/officeart/2008/layout/LinedList"/>
    <dgm:cxn modelId="{2A9B4C46-0079-4447-88DA-FAEB40EE91BE}" type="presParOf" srcId="{37793C04-5C46-4B38-B278-89594FC37BA6}" destId="{B9D0314E-497F-4EC5-A23B-6883776C5577}" srcOrd="13" destOrd="0" presId="urn:microsoft.com/office/officeart/2008/layout/LinedList"/>
    <dgm:cxn modelId="{0CE0E48E-8ACC-4967-93FC-7DD4C3E2AF1E}" type="presParOf" srcId="{B9D0314E-497F-4EC5-A23B-6883776C5577}" destId="{9CCB0B04-D9F4-4DAF-AF51-085F3643D962}" srcOrd="0" destOrd="0" presId="urn:microsoft.com/office/officeart/2008/layout/LinedList"/>
    <dgm:cxn modelId="{BB7C077F-A411-4C7C-BD26-DBE735660BE3}" type="presParOf" srcId="{B9D0314E-497F-4EC5-A23B-6883776C5577}" destId="{2D44C2E7-B916-49D8-AF74-41C5323B33C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EDE06C9-A0E4-4421-973D-D659993B07F6}"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55228E2D-94E8-4CAD-888A-92A44E9456C8}">
      <dgm:prSet/>
      <dgm:spPr/>
      <dgm:t>
        <a:bodyPr/>
        <a:lstStyle/>
        <a:p>
          <a:endParaRPr lang="en-US" dirty="0"/>
        </a:p>
      </dgm:t>
    </dgm:pt>
    <dgm:pt modelId="{B465894F-A151-404B-A725-0F46107F16C2}" type="parTrans" cxnId="{C020D8EB-08DC-47EF-A62D-DF0579311FE4}">
      <dgm:prSet/>
      <dgm:spPr/>
      <dgm:t>
        <a:bodyPr/>
        <a:lstStyle/>
        <a:p>
          <a:endParaRPr lang="en-US"/>
        </a:p>
      </dgm:t>
    </dgm:pt>
    <dgm:pt modelId="{04D0DE73-E7A8-4DEF-8E87-7DE9D4F87C2F}" type="sibTrans" cxnId="{C020D8EB-08DC-47EF-A62D-DF0579311FE4}">
      <dgm:prSet/>
      <dgm:spPr/>
      <dgm:t>
        <a:bodyPr/>
        <a:lstStyle/>
        <a:p>
          <a:endParaRPr lang="en-US"/>
        </a:p>
      </dgm:t>
    </dgm:pt>
    <dgm:pt modelId="{0381E9D6-685E-451E-BA2A-E23E28BB3A10}">
      <dgm:prSet/>
      <dgm:spPr/>
      <dgm:t>
        <a:bodyPr/>
        <a:lstStyle/>
        <a:p>
          <a:r>
            <a:rPr lang="en-US" dirty="0"/>
            <a:t>• Diles de </a:t>
          </a:r>
          <a:r>
            <a:rPr lang="en-US" dirty="0" err="1"/>
            <a:t>inmediato</a:t>
          </a:r>
          <a:r>
            <a:rPr lang="en-US" dirty="0"/>
            <a:t> </a:t>
          </a:r>
          <a:r>
            <a:rPr lang="en-US" dirty="0" err="1"/>
            <a:t>si</a:t>
          </a:r>
          <a:r>
            <a:rPr lang="en-US" dirty="0"/>
            <a:t> hay </a:t>
          </a:r>
          <a:r>
            <a:rPr lang="en-US" dirty="0" err="1"/>
            <a:t>niños</a:t>
          </a:r>
          <a:r>
            <a:rPr lang="en-US" dirty="0"/>
            <a:t> o </a:t>
          </a:r>
          <a:r>
            <a:rPr lang="en-US" dirty="0" err="1"/>
            <a:t>ancianos</a:t>
          </a:r>
          <a:r>
            <a:rPr lang="en-US" dirty="0"/>
            <a:t> </a:t>
          </a:r>
          <a:r>
            <a:rPr lang="en-US" dirty="0" err="1"/>
            <a:t>presentes</a:t>
          </a:r>
          <a:r>
            <a:rPr lang="en-US" dirty="0"/>
            <a:t>. </a:t>
          </a:r>
        </a:p>
      </dgm:t>
    </dgm:pt>
    <dgm:pt modelId="{DEB520AE-31C0-4D3A-98BA-4171FE06A081}" type="parTrans" cxnId="{E82E9B5D-0632-4FD6-A40B-5E244014FFD9}">
      <dgm:prSet/>
      <dgm:spPr/>
      <dgm:t>
        <a:bodyPr/>
        <a:lstStyle/>
        <a:p>
          <a:endParaRPr lang="en-US"/>
        </a:p>
      </dgm:t>
    </dgm:pt>
    <dgm:pt modelId="{A9888AA5-574A-4219-BBEB-0FD46CC60E0D}" type="sibTrans" cxnId="{E82E9B5D-0632-4FD6-A40B-5E244014FFD9}">
      <dgm:prSet/>
      <dgm:spPr/>
      <dgm:t>
        <a:bodyPr/>
        <a:lstStyle/>
        <a:p>
          <a:endParaRPr lang="en-US"/>
        </a:p>
      </dgm:t>
    </dgm:pt>
    <dgm:pt modelId="{489ADA0C-9FA4-4FE7-ABFE-9EBB509B5670}">
      <dgm:prSet/>
      <dgm:spPr/>
      <dgm:t>
        <a:bodyPr/>
        <a:lstStyle/>
        <a:p>
          <a:r>
            <a:rPr lang="en-US" dirty="0"/>
            <a:t>• Si no </a:t>
          </a:r>
          <a:r>
            <a:rPr lang="en-US" dirty="0" err="1"/>
            <a:t>tienen</a:t>
          </a:r>
          <a:r>
            <a:rPr lang="en-US" dirty="0"/>
            <a:t> </a:t>
          </a:r>
          <a:r>
            <a:rPr lang="en-US" dirty="0" err="1"/>
            <a:t>una</a:t>
          </a:r>
          <a:r>
            <a:rPr lang="en-US" dirty="0"/>
            <a:t> </a:t>
          </a:r>
          <a:r>
            <a:rPr lang="en-US" dirty="0" err="1"/>
            <a:t>orden</a:t>
          </a:r>
          <a:r>
            <a:rPr lang="en-US" dirty="0"/>
            <a:t> </a:t>
          </a:r>
          <a:r>
            <a:rPr lang="en-US" dirty="0" err="1"/>
            <a:t>firmada</a:t>
          </a:r>
          <a:r>
            <a:rPr lang="en-US" dirty="0"/>
            <a:t> </a:t>
          </a:r>
          <a:r>
            <a:rPr lang="en-US" dirty="0" err="1"/>
            <a:t>por</a:t>
          </a:r>
          <a:r>
            <a:rPr lang="en-US" dirty="0"/>
            <a:t> un </a:t>
          </a:r>
          <a:r>
            <a:rPr lang="en-US" dirty="0" err="1"/>
            <a:t>juez</a:t>
          </a:r>
          <a:r>
            <a:rPr lang="en-US" dirty="0"/>
            <a:t>, </a:t>
          </a:r>
          <a:r>
            <a:rPr lang="en-US" dirty="0" err="1"/>
            <a:t>pideles</a:t>
          </a:r>
          <a:r>
            <a:rPr lang="en-US" dirty="0"/>
            <a:t> que </a:t>
          </a:r>
          <a:r>
            <a:rPr lang="en-US" dirty="0" err="1"/>
            <a:t>salgan</a:t>
          </a:r>
          <a:r>
            <a:rPr lang="en-US" dirty="0"/>
            <a:t> de la casa. </a:t>
          </a:r>
        </a:p>
      </dgm:t>
    </dgm:pt>
    <dgm:pt modelId="{5EF27BB5-1468-4655-A0FD-7151D5DC2AA2}" type="parTrans" cxnId="{E38F4442-B3F8-4FFF-8615-7039315A998C}">
      <dgm:prSet/>
      <dgm:spPr/>
      <dgm:t>
        <a:bodyPr/>
        <a:lstStyle/>
        <a:p>
          <a:endParaRPr lang="en-US"/>
        </a:p>
      </dgm:t>
    </dgm:pt>
    <dgm:pt modelId="{84FA167D-2AAC-4314-9CF6-1ED17BA9AB8B}" type="sibTrans" cxnId="{E38F4442-B3F8-4FFF-8615-7039315A998C}">
      <dgm:prSet/>
      <dgm:spPr/>
      <dgm:t>
        <a:bodyPr/>
        <a:lstStyle/>
        <a:p>
          <a:endParaRPr lang="en-US"/>
        </a:p>
      </dgm:t>
    </dgm:pt>
    <dgm:pt modelId="{811EBA65-E767-432D-BA85-B221DF1BFDE3}">
      <dgm:prSet/>
      <dgm:spPr/>
      <dgm:t>
        <a:bodyPr/>
        <a:lstStyle/>
        <a:p>
          <a:r>
            <a:rPr lang="en-US" dirty="0"/>
            <a:t>• Si </a:t>
          </a:r>
          <a:r>
            <a:rPr lang="en-US" dirty="0" err="1"/>
            <a:t>entraron</a:t>
          </a:r>
          <a:r>
            <a:rPr lang="en-US" dirty="0"/>
            <a:t> sin </a:t>
          </a:r>
          <a:r>
            <a:rPr lang="en-US" dirty="0" err="1"/>
            <a:t>tu</a:t>
          </a:r>
          <a:r>
            <a:rPr lang="en-US" dirty="0"/>
            <a:t> </a:t>
          </a:r>
          <a:r>
            <a:rPr lang="en-US" dirty="0" err="1"/>
            <a:t>permiso</a:t>
          </a:r>
          <a:r>
            <a:rPr lang="en-US" dirty="0"/>
            <a:t>, </a:t>
          </a:r>
          <a:r>
            <a:rPr lang="en-US" dirty="0" err="1"/>
            <a:t>diles</a:t>
          </a:r>
          <a:r>
            <a:rPr lang="en-US" dirty="0"/>
            <a:t>, “No les </a:t>
          </a:r>
          <a:r>
            <a:rPr lang="en-US" dirty="0" err="1"/>
            <a:t>doy</a:t>
          </a:r>
          <a:r>
            <a:rPr lang="en-US" dirty="0"/>
            <a:t> </a:t>
          </a:r>
          <a:r>
            <a:rPr lang="en-US" dirty="0" err="1"/>
            <a:t>permiso</a:t>
          </a:r>
          <a:r>
            <a:rPr lang="en-US" dirty="0"/>
            <a:t> de </a:t>
          </a:r>
          <a:r>
            <a:rPr lang="en-US" dirty="0" err="1"/>
            <a:t>estar</a:t>
          </a:r>
          <a:r>
            <a:rPr lang="en-US" dirty="0"/>
            <a:t> </a:t>
          </a:r>
          <a:r>
            <a:rPr lang="en-US" dirty="0" err="1"/>
            <a:t>en</a:t>
          </a:r>
          <a:r>
            <a:rPr lang="en-US" dirty="0"/>
            <a:t> mi casa. Favor de </a:t>
          </a:r>
          <a:r>
            <a:rPr lang="en-US" dirty="0" err="1"/>
            <a:t>irse</a:t>
          </a:r>
          <a:r>
            <a:rPr lang="en-US" dirty="0"/>
            <a:t>.” </a:t>
          </a:r>
        </a:p>
      </dgm:t>
    </dgm:pt>
    <dgm:pt modelId="{34433DA0-0C20-4D56-9583-933550F63FEE}" type="parTrans" cxnId="{3F119457-DF07-4C85-9420-F2AB92149FDC}">
      <dgm:prSet/>
      <dgm:spPr/>
      <dgm:t>
        <a:bodyPr/>
        <a:lstStyle/>
        <a:p>
          <a:endParaRPr lang="en-US"/>
        </a:p>
      </dgm:t>
    </dgm:pt>
    <dgm:pt modelId="{1E4168E4-873C-4413-AE0A-7131F3F03241}" type="sibTrans" cxnId="{3F119457-DF07-4C85-9420-F2AB92149FDC}">
      <dgm:prSet/>
      <dgm:spPr/>
      <dgm:t>
        <a:bodyPr/>
        <a:lstStyle/>
        <a:p>
          <a:endParaRPr lang="en-US"/>
        </a:p>
      </dgm:t>
    </dgm:pt>
    <dgm:pt modelId="{61E73371-67C4-40F6-B103-2152413A8423}">
      <dgm:prSet/>
      <dgm:spPr/>
      <dgm:t>
        <a:bodyPr/>
        <a:lstStyle/>
        <a:p>
          <a:r>
            <a:rPr lang="en-US" dirty="0"/>
            <a:t>• Si </a:t>
          </a:r>
          <a:r>
            <a:rPr lang="en-US" dirty="0" err="1"/>
            <a:t>empiezan</a:t>
          </a:r>
          <a:r>
            <a:rPr lang="en-US" dirty="0"/>
            <a:t> a </a:t>
          </a:r>
          <a:r>
            <a:rPr lang="en-US" dirty="0" err="1"/>
            <a:t>tocar</a:t>
          </a:r>
          <a:r>
            <a:rPr lang="en-US" dirty="0"/>
            <a:t> </a:t>
          </a:r>
          <a:r>
            <a:rPr lang="en-US" dirty="0" err="1"/>
            <a:t>cosas</a:t>
          </a:r>
          <a:r>
            <a:rPr lang="en-US" dirty="0"/>
            <a:t> o </a:t>
          </a:r>
          <a:r>
            <a:rPr lang="en-US" dirty="0" err="1"/>
            <a:t>caminar</a:t>
          </a:r>
          <a:r>
            <a:rPr lang="en-US" dirty="0"/>
            <a:t> </a:t>
          </a:r>
          <a:r>
            <a:rPr lang="en-US" dirty="0" err="1"/>
            <a:t>por</a:t>
          </a:r>
          <a:r>
            <a:rPr lang="en-US" dirty="0"/>
            <a:t> la casa, </a:t>
          </a:r>
          <a:r>
            <a:rPr lang="en-US" dirty="0" err="1"/>
            <a:t>diles</a:t>
          </a:r>
          <a:r>
            <a:rPr lang="en-US" dirty="0"/>
            <a:t>, “No </a:t>
          </a:r>
          <a:r>
            <a:rPr lang="en-US" dirty="0" err="1"/>
            <a:t>consiento</a:t>
          </a:r>
          <a:r>
            <a:rPr lang="en-US" dirty="0"/>
            <a:t> a </a:t>
          </a:r>
          <a:r>
            <a:rPr lang="en-US" dirty="0" err="1"/>
            <a:t>esta</a:t>
          </a:r>
          <a:r>
            <a:rPr lang="en-US" dirty="0"/>
            <a:t> </a:t>
          </a:r>
          <a:r>
            <a:rPr lang="en-US" dirty="0" err="1"/>
            <a:t>búsqueda</a:t>
          </a:r>
          <a:r>
            <a:rPr lang="en-US" dirty="0"/>
            <a:t>.” </a:t>
          </a:r>
        </a:p>
      </dgm:t>
    </dgm:pt>
    <dgm:pt modelId="{0540D691-B1ED-4C9E-A556-6358030143E3}" type="parTrans" cxnId="{2AF81E49-3B73-41C6-BF03-F92B1666D1CE}">
      <dgm:prSet/>
      <dgm:spPr/>
      <dgm:t>
        <a:bodyPr/>
        <a:lstStyle/>
        <a:p>
          <a:endParaRPr lang="en-US"/>
        </a:p>
      </dgm:t>
    </dgm:pt>
    <dgm:pt modelId="{9BFBE532-41D0-49AB-87A9-C4D81F2C3008}" type="sibTrans" cxnId="{2AF81E49-3B73-41C6-BF03-F92B1666D1CE}">
      <dgm:prSet/>
      <dgm:spPr/>
      <dgm:t>
        <a:bodyPr/>
        <a:lstStyle/>
        <a:p>
          <a:endParaRPr lang="en-US"/>
        </a:p>
      </dgm:t>
    </dgm:pt>
    <dgm:pt modelId="{6AC54F81-702B-448F-B915-8BB4560A9D82}">
      <dgm:prSet/>
      <dgm:spPr/>
      <dgm:t>
        <a:bodyPr/>
        <a:lstStyle/>
        <a:p>
          <a:r>
            <a:rPr lang="en-US" dirty="0"/>
            <a:t>• Si </a:t>
          </a:r>
          <a:r>
            <a:rPr lang="en-US" dirty="0" err="1"/>
            <a:t>el</a:t>
          </a:r>
          <a:r>
            <a:rPr lang="en-US" dirty="0"/>
            <a:t> ICE </a:t>
          </a:r>
          <a:r>
            <a:rPr lang="en-US" dirty="0" err="1"/>
            <a:t>te</a:t>
          </a:r>
          <a:r>
            <a:rPr lang="en-US" dirty="0"/>
            <a:t> </a:t>
          </a:r>
          <a:r>
            <a:rPr lang="en-US" dirty="0" err="1"/>
            <a:t>arresta</a:t>
          </a:r>
          <a:r>
            <a:rPr lang="en-US" dirty="0"/>
            <a:t>, </a:t>
          </a:r>
          <a:r>
            <a:rPr lang="en-US" dirty="0" err="1"/>
            <a:t>diles</a:t>
          </a:r>
          <a:r>
            <a:rPr lang="en-US" dirty="0"/>
            <a:t> </a:t>
          </a:r>
          <a:r>
            <a:rPr lang="en-US" dirty="0" err="1"/>
            <a:t>si</a:t>
          </a:r>
          <a:r>
            <a:rPr lang="en-US" dirty="0"/>
            <a:t> </a:t>
          </a:r>
          <a:r>
            <a:rPr lang="en-US" dirty="0" err="1"/>
            <a:t>tienes</a:t>
          </a:r>
          <a:r>
            <a:rPr lang="en-US" dirty="0"/>
            <a:t> </a:t>
          </a:r>
          <a:r>
            <a:rPr lang="en-US" dirty="0" err="1"/>
            <a:t>una</a:t>
          </a:r>
          <a:r>
            <a:rPr lang="en-US" dirty="0"/>
            <a:t> </a:t>
          </a:r>
          <a:r>
            <a:rPr lang="en-US" dirty="0" err="1"/>
            <a:t>condición</a:t>
          </a:r>
          <a:r>
            <a:rPr lang="en-US" dirty="0"/>
            <a:t> </a:t>
          </a:r>
          <a:r>
            <a:rPr lang="en-US" dirty="0" err="1"/>
            <a:t>médica</a:t>
          </a:r>
          <a:r>
            <a:rPr lang="en-US" dirty="0"/>
            <a:t> o </a:t>
          </a:r>
          <a:r>
            <a:rPr lang="en-US" dirty="0" err="1"/>
            <a:t>si</a:t>
          </a:r>
          <a:r>
            <a:rPr lang="en-US" dirty="0"/>
            <a:t> </a:t>
          </a:r>
          <a:r>
            <a:rPr lang="en-US" dirty="0" err="1"/>
            <a:t>necesitas</a:t>
          </a:r>
          <a:r>
            <a:rPr lang="en-US" dirty="0"/>
            <a:t> </a:t>
          </a:r>
          <a:r>
            <a:rPr lang="en-US" dirty="0" err="1"/>
            <a:t>coordinar</a:t>
          </a:r>
          <a:r>
            <a:rPr lang="en-US" dirty="0"/>
            <a:t> </a:t>
          </a:r>
          <a:r>
            <a:rPr lang="en-US" dirty="0" err="1"/>
            <a:t>cuidado</a:t>
          </a:r>
          <a:r>
            <a:rPr lang="en-US" dirty="0"/>
            <a:t> de </a:t>
          </a:r>
          <a:r>
            <a:rPr lang="en-US" dirty="0" err="1"/>
            <a:t>niños</a:t>
          </a:r>
        </a:p>
      </dgm:t>
    </dgm:pt>
    <dgm:pt modelId="{975D1FB3-830B-4C06-B5AC-8D54F9B56AB6}" type="parTrans" cxnId="{04042823-B02D-4F1F-8E74-75B489CDA79A}">
      <dgm:prSet/>
      <dgm:spPr/>
      <dgm:t>
        <a:bodyPr/>
        <a:lstStyle/>
        <a:p>
          <a:endParaRPr lang="en-US"/>
        </a:p>
      </dgm:t>
    </dgm:pt>
    <dgm:pt modelId="{106294FE-EAB4-4DE1-8750-65327D07DDA1}" type="sibTrans" cxnId="{04042823-B02D-4F1F-8E74-75B489CDA79A}">
      <dgm:prSet/>
      <dgm:spPr/>
      <dgm:t>
        <a:bodyPr/>
        <a:lstStyle/>
        <a:p>
          <a:endParaRPr lang="en-US"/>
        </a:p>
      </dgm:t>
    </dgm:pt>
    <dgm:pt modelId="{86CDE9AB-AB88-4BF7-AD76-6AC217CF505D}" type="pres">
      <dgm:prSet presAssocID="{2EDE06C9-A0E4-4421-973D-D659993B07F6}" presName="linear" presStyleCnt="0">
        <dgm:presLayoutVars>
          <dgm:animLvl val="lvl"/>
          <dgm:resizeHandles val="exact"/>
        </dgm:presLayoutVars>
      </dgm:prSet>
      <dgm:spPr/>
    </dgm:pt>
    <dgm:pt modelId="{CB7BE961-2001-4CF1-87DC-DA5B6EB662E8}" type="pres">
      <dgm:prSet presAssocID="{55228E2D-94E8-4CAD-888A-92A44E9456C8}" presName="parentText" presStyleLbl="node1" presStyleIdx="0" presStyleCnt="6">
        <dgm:presLayoutVars>
          <dgm:chMax val="0"/>
          <dgm:bulletEnabled val="1"/>
        </dgm:presLayoutVars>
      </dgm:prSet>
      <dgm:spPr/>
    </dgm:pt>
    <dgm:pt modelId="{6DC48E3F-DFF4-4445-B3B1-DADF438B04C4}" type="pres">
      <dgm:prSet presAssocID="{04D0DE73-E7A8-4DEF-8E87-7DE9D4F87C2F}" presName="spacer" presStyleCnt="0"/>
      <dgm:spPr/>
    </dgm:pt>
    <dgm:pt modelId="{355632FD-D254-4F42-B55C-612D57759DE8}" type="pres">
      <dgm:prSet presAssocID="{0381E9D6-685E-451E-BA2A-E23E28BB3A10}" presName="parentText" presStyleLbl="node1" presStyleIdx="1" presStyleCnt="6">
        <dgm:presLayoutVars>
          <dgm:chMax val="0"/>
          <dgm:bulletEnabled val="1"/>
        </dgm:presLayoutVars>
      </dgm:prSet>
      <dgm:spPr/>
    </dgm:pt>
    <dgm:pt modelId="{D928FAC2-4616-47C4-A450-E6A5920FA767}" type="pres">
      <dgm:prSet presAssocID="{A9888AA5-574A-4219-BBEB-0FD46CC60E0D}" presName="spacer" presStyleCnt="0"/>
      <dgm:spPr/>
    </dgm:pt>
    <dgm:pt modelId="{C07FAB4F-D8A9-48E3-8FD8-5493395D0F89}" type="pres">
      <dgm:prSet presAssocID="{489ADA0C-9FA4-4FE7-ABFE-9EBB509B5670}" presName="parentText" presStyleLbl="node1" presStyleIdx="2" presStyleCnt="6">
        <dgm:presLayoutVars>
          <dgm:chMax val="0"/>
          <dgm:bulletEnabled val="1"/>
        </dgm:presLayoutVars>
      </dgm:prSet>
      <dgm:spPr/>
    </dgm:pt>
    <dgm:pt modelId="{26CC1BF0-018C-4B23-88B5-5EEF29AB6C36}" type="pres">
      <dgm:prSet presAssocID="{84FA167D-2AAC-4314-9CF6-1ED17BA9AB8B}" presName="spacer" presStyleCnt="0"/>
      <dgm:spPr/>
    </dgm:pt>
    <dgm:pt modelId="{4AE4A37D-6F2F-4F77-937B-4BEE94AAA747}" type="pres">
      <dgm:prSet presAssocID="{811EBA65-E767-432D-BA85-B221DF1BFDE3}" presName="parentText" presStyleLbl="node1" presStyleIdx="3" presStyleCnt="6">
        <dgm:presLayoutVars>
          <dgm:chMax val="0"/>
          <dgm:bulletEnabled val="1"/>
        </dgm:presLayoutVars>
      </dgm:prSet>
      <dgm:spPr/>
    </dgm:pt>
    <dgm:pt modelId="{246AD1C8-67EA-4760-96D7-26AE08AB40EB}" type="pres">
      <dgm:prSet presAssocID="{1E4168E4-873C-4413-AE0A-7131F3F03241}" presName="spacer" presStyleCnt="0"/>
      <dgm:spPr/>
    </dgm:pt>
    <dgm:pt modelId="{7B74FB79-9D86-4E97-85AB-A5096DFB96D3}" type="pres">
      <dgm:prSet presAssocID="{61E73371-67C4-40F6-B103-2152413A8423}" presName="parentText" presStyleLbl="node1" presStyleIdx="4" presStyleCnt="6">
        <dgm:presLayoutVars>
          <dgm:chMax val="0"/>
          <dgm:bulletEnabled val="1"/>
        </dgm:presLayoutVars>
      </dgm:prSet>
      <dgm:spPr/>
    </dgm:pt>
    <dgm:pt modelId="{A6A58F47-526E-4DD4-94A8-820A7421E624}" type="pres">
      <dgm:prSet presAssocID="{9BFBE532-41D0-49AB-87A9-C4D81F2C3008}" presName="spacer" presStyleCnt="0"/>
      <dgm:spPr/>
    </dgm:pt>
    <dgm:pt modelId="{FB2740B3-C356-4D56-A54B-E6BEB0132830}" type="pres">
      <dgm:prSet presAssocID="{6AC54F81-702B-448F-B915-8BB4560A9D82}" presName="parentText" presStyleLbl="node1" presStyleIdx="5" presStyleCnt="6">
        <dgm:presLayoutVars>
          <dgm:chMax val="0"/>
          <dgm:bulletEnabled val="1"/>
        </dgm:presLayoutVars>
      </dgm:prSet>
      <dgm:spPr/>
    </dgm:pt>
  </dgm:ptLst>
  <dgm:cxnLst>
    <dgm:cxn modelId="{FE787609-1FE2-41AA-9EA1-4758D54BD67F}" type="presOf" srcId="{489ADA0C-9FA4-4FE7-ABFE-9EBB509B5670}" destId="{C07FAB4F-D8A9-48E3-8FD8-5493395D0F89}" srcOrd="0" destOrd="0" presId="urn:microsoft.com/office/officeart/2005/8/layout/vList2"/>
    <dgm:cxn modelId="{04042823-B02D-4F1F-8E74-75B489CDA79A}" srcId="{2EDE06C9-A0E4-4421-973D-D659993B07F6}" destId="{6AC54F81-702B-448F-B915-8BB4560A9D82}" srcOrd="5" destOrd="0" parTransId="{975D1FB3-830B-4C06-B5AC-8D54F9B56AB6}" sibTransId="{106294FE-EAB4-4DE1-8750-65327D07DDA1}"/>
    <dgm:cxn modelId="{E82E9B5D-0632-4FD6-A40B-5E244014FFD9}" srcId="{2EDE06C9-A0E4-4421-973D-D659993B07F6}" destId="{0381E9D6-685E-451E-BA2A-E23E28BB3A10}" srcOrd="1" destOrd="0" parTransId="{DEB520AE-31C0-4D3A-98BA-4171FE06A081}" sibTransId="{A9888AA5-574A-4219-BBEB-0FD46CC60E0D}"/>
    <dgm:cxn modelId="{E38F4442-B3F8-4FFF-8615-7039315A998C}" srcId="{2EDE06C9-A0E4-4421-973D-D659993B07F6}" destId="{489ADA0C-9FA4-4FE7-ABFE-9EBB509B5670}" srcOrd="2" destOrd="0" parTransId="{5EF27BB5-1468-4655-A0FD-7151D5DC2AA2}" sibTransId="{84FA167D-2AAC-4314-9CF6-1ED17BA9AB8B}"/>
    <dgm:cxn modelId="{2AF81E49-3B73-41C6-BF03-F92B1666D1CE}" srcId="{2EDE06C9-A0E4-4421-973D-D659993B07F6}" destId="{61E73371-67C4-40F6-B103-2152413A8423}" srcOrd="4" destOrd="0" parTransId="{0540D691-B1ED-4C9E-A556-6358030143E3}" sibTransId="{9BFBE532-41D0-49AB-87A9-C4D81F2C3008}"/>
    <dgm:cxn modelId="{19964671-675A-4EAE-889D-DC97A90FEE29}" type="presOf" srcId="{2EDE06C9-A0E4-4421-973D-D659993B07F6}" destId="{86CDE9AB-AB88-4BF7-AD76-6AC217CF505D}" srcOrd="0" destOrd="0" presId="urn:microsoft.com/office/officeart/2005/8/layout/vList2"/>
    <dgm:cxn modelId="{8B1DB053-9614-4FDA-B9E6-41FC2279C8BB}" type="presOf" srcId="{61E73371-67C4-40F6-B103-2152413A8423}" destId="{7B74FB79-9D86-4E97-85AB-A5096DFB96D3}" srcOrd="0" destOrd="0" presId="urn:microsoft.com/office/officeart/2005/8/layout/vList2"/>
    <dgm:cxn modelId="{3F119457-DF07-4C85-9420-F2AB92149FDC}" srcId="{2EDE06C9-A0E4-4421-973D-D659993B07F6}" destId="{811EBA65-E767-432D-BA85-B221DF1BFDE3}" srcOrd="3" destOrd="0" parTransId="{34433DA0-0C20-4D56-9583-933550F63FEE}" sibTransId="{1E4168E4-873C-4413-AE0A-7131F3F03241}"/>
    <dgm:cxn modelId="{B2F8818C-493C-4857-B00D-8B121E1C1E8C}" type="presOf" srcId="{6AC54F81-702B-448F-B915-8BB4560A9D82}" destId="{FB2740B3-C356-4D56-A54B-E6BEB0132830}" srcOrd="0" destOrd="0" presId="urn:microsoft.com/office/officeart/2005/8/layout/vList2"/>
    <dgm:cxn modelId="{C1BF3F9F-D0DB-4752-98C5-1D8303BBDCFF}" type="presOf" srcId="{55228E2D-94E8-4CAD-888A-92A44E9456C8}" destId="{CB7BE961-2001-4CF1-87DC-DA5B6EB662E8}" srcOrd="0" destOrd="0" presId="urn:microsoft.com/office/officeart/2005/8/layout/vList2"/>
    <dgm:cxn modelId="{EB67E8A9-A413-4D4A-8FB2-714FB256B5FD}" type="presOf" srcId="{811EBA65-E767-432D-BA85-B221DF1BFDE3}" destId="{4AE4A37D-6F2F-4F77-937B-4BEE94AAA747}" srcOrd="0" destOrd="0" presId="urn:microsoft.com/office/officeart/2005/8/layout/vList2"/>
    <dgm:cxn modelId="{E19674E6-8DE9-4690-8298-E40D142FB4C3}" type="presOf" srcId="{0381E9D6-685E-451E-BA2A-E23E28BB3A10}" destId="{355632FD-D254-4F42-B55C-612D57759DE8}" srcOrd="0" destOrd="0" presId="urn:microsoft.com/office/officeart/2005/8/layout/vList2"/>
    <dgm:cxn modelId="{C020D8EB-08DC-47EF-A62D-DF0579311FE4}" srcId="{2EDE06C9-A0E4-4421-973D-D659993B07F6}" destId="{55228E2D-94E8-4CAD-888A-92A44E9456C8}" srcOrd="0" destOrd="0" parTransId="{B465894F-A151-404B-A725-0F46107F16C2}" sibTransId="{04D0DE73-E7A8-4DEF-8E87-7DE9D4F87C2F}"/>
    <dgm:cxn modelId="{1AAAAA71-2C14-4556-A2CB-F50446A8480D}" type="presParOf" srcId="{86CDE9AB-AB88-4BF7-AD76-6AC217CF505D}" destId="{CB7BE961-2001-4CF1-87DC-DA5B6EB662E8}" srcOrd="0" destOrd="0" presId="urn:microsoft.com/office/officeart/2005/8/layout/vList2"/>
    <dgm:cxn modelId="{4409A850-2231-41BE-8F9F-B32C1552B604}" type="presParOf" srcId="{86CDE9AB-AB88-4BF7-AD76-6AC217CF505D}" destId="{6DC48E3F-DFF4-4445-B3B1-DADF438B04C4}" srcOrd="1" destOrd="0" presId="urn:microsoft.com/office/officeart/2005/8/layout/vList2"/>
    <dgm:cxn modelId="{BBD185E9-48AD-48D1-8059-44657EAE8F2F}" type="presParOf" srcId="{86CDE9AB-AB88-4BF7-AD76-6AC217CF505D}" destId="{355632FD-D254-4F42-B55C-612D57759DE8}" srcOrd="2" destOrd="0" presId="urn:microsoft.com/office/officeart/2005/8/layout/vList2"/>
    <dgm:cxn modelId="{7A09B228-3514-43B2-9752-FC3819DE0B99}" type="presParOf" srcId="{86CDE9AB-AB88-4BF7-AD76-6AC217CF505D}" destId="{D928FAC2-4616-47C4-A450-E6A5920FA767}" srcOrd="3" destOrd="0" presId="urn:microsoft.com/office/officeart/2005/8/layout/vList2"/>
    <dgm:cxn modelId="{AFFB0E39-EAD5-4675-B8BC-31631406AE41}" type="presParOf" srcId="{86CDE9AB-AB88-4BF7-AD76-6AC217CF505D}" destId="{C07FAB4F-D8A9-48E3-8FD8-5493395D0F89}" srcOrd="4" destOrd="0" presId="urn:microsoft.com/office/officeart/2005/8/layout/vList2"/>
    <dgm:cxn modelId="{385BF6F8-F16F-4448-A8C5-497BB365BC23}" type="presParOf" srcId="{86CDE9AB-AB88-4BF7-AD76-6AC217CF505D}" destId="{26CC1BF0-018C-4B23-88B5-5EEF29AB6C36}" srcOrd="5" destOrd="0" presId="urn:microsoft.com/office/officeart/2005/8/layout/vList2"/>
    <dgm:cxn modelId="{BD121B91-EC75-48B5-A251-0FA63D0EE92C}" type="presParOf" srcId="{86CDE9AB-AB88-4BF7-AD76-6AC217CF505D}" destId="{4AE4A37D-6F2F-4F77-937B-4BEE94AAA747}" srcOrd="6" destOrd="0" presId="urn:microsoft.com/office/officeart/2005/8/layout/vList2"/>
    <dgm:cxn modelId="{86C1F061-D6A6-485D-9E5D-020ADE5D1C6E}" type="presParOf" srcId="{86CDE9AB-AB88-4BF7-AD76-6AC217CF505D}" destId="{246AD1C8-67EA-4760-96D7-26AE08AB40EB}" srcOrd="7" destOrd="0" presId="urn:microsoft.com/office/officeart/2005/8/layout/vList2"/>
    <dgm:cxn modelId="{4A4E2CD0-76F5-4870-967B-79B044DE19D1}" type="presParOf" srcId="{86CDE9AB-AB88-4BF7-AD76-6AC217CF505D}" destId="{7B74FB79-9D86-4E97-85AB-A5096DFB96D3}" srcOrd="8" destOrd="0" presId="urn:microsoft.com/office/officeart/2005/8/layout/vList2"/>
    <dgm:cxn modelId="{5262B804-32EB-4AF2-8AF1-F4301CFC1647}" type="presParOf" srcId="{86CDE9AB-AB88-4BF7-AD76-6AC217CF505D}" destId="{A6A58F47-526E-4DD4-94A8-820A7421E624}" srcOrd="9" destOrd="0" presId="urn:microsoft.com/office/officeart/2005/8/layout/vList2"/>
    <dgm:cxn modelId="{D42B40CE-F987-4127-AC50-F771C1941B26}" type="presParOf" srcId="{86CDE9AB-AB88-4BF7-AD76-6AC217CF505D}" destId="{FB2740B3-C356-4D56-A54B-E6BEB0132830}"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F8830670-1B35-4A29-B092-62D07D983AC7}"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41AB97A9-97AC-44E3-BC88-B76A32E368A0}">
      <dgm:prSet/>
      <dgm:spPr/>
      <dgm:t>
        <a:bodyPr/>
        <a:lstStyle/>
        <a:p>
          <a:r>
            <a:rPr lang="en-US" dirty="0"/>
            <a:t>Si </a:t>
          </a:r>
          <a:r>
            <a:rPr lang="en-US" dirty="0" err="1"/>
            <a:t>el</a:t>
          </a:r>
          <a:r>
            <a:rPr lang="en-US" dirty="0"/>
            <a:t> ICE me </a:t>
          </a:r>
          <a:r>
            <a:rPr lang="en-US" dirty="0" err="1"/>
            <a:t>arresta</a:t>
          </a:r>
          <a:r>
            <a:rPr lang="en-US" dirty="0"/>
            <a:t> </a:t>
          </a:r>
          <a:r>
            <a:rPr lang="en-US" dirty="0" err="1"/>
            <a:t>en</a:t>
          </a:r>
          <a:r>
            <a:rPr lang="en-US" dirty="0"/>
            <a:t> la casa, ¿</a:t>
          </a:r>
          <a:r>
            <a:rPr lang="en-US" dirty="0" err="1"/>
            <a:t>cuales</a:t>
          </a:r>
          <a:r>
            <a:rPr lang="en-US" dirty="0"/>
            <a:t> son mis derechos? </a:t>
          </a:r>
        </a:p>
      </dgm:t>
    </dgm:pt>
    <dgm:pt modelId="{4F2116E7-5EC9-4AB3-8B2A-C8017B12B3FD}" type="parTrans" cxnId="{72524FEF-B18D-4BC5-9AF3-12E7F09A83FD}">
      <dgm:prSet/>
      <dgm:spPr/>
      <dgm:t>
        <a:bodyPr/>
        <a:lstStyle/>
        <a:p>
          <a:endParaRPr lang="en-US"/>
        </a:p>
      </dgm:t>
    </dgm:pt>
    <dgm:pt modelId="{C7AF499C-8D50-4E45-B87F-DBE1FBFD2DBD}" type="sibTrans" cxnId="{72524FEF-B18D-4BC5-9AF3-12E7F09A83FD}">
      <dgm:prSet/>
      <dgm:spPr/>
      <dgm:t>
        <a:bodyPr/>
        <a:lstStyle/>
        <a:p>
          <a:endParaRPr lang="en-US"/>
        </a:p>
      </dgm:t>
    </dgm:pt>
    <dgm:pt modelId="{52A5B7AB-A05B-4483-AB3F-5CAD1A656040}">
      <dgm:prSet/>
      <dgm:spPr/>
      <dgm:t>
        <a:bodyPr/>
        <a:lstStyle/>
        <a:p>
          <a:r>
            <a:rPr lang="en-US" dirty="0" err="1"/>
            <a:t>Tienes</a:t>
          </a:r>
          <a:r>
            <a:rPr lang="en-US" dirty="0"/>
            <a:t> </a:t>
          </a:r>
          <a:r>
            <a:rPr lang="en-US" dirty="0" err="1"/>
            <a:t>el</a:t>
          </a:r>
          <a:r>
            <a:rPr lang="en-US" dirty="0"/>
            <a:t> derecho de </a:t>
          </a:r>
          <a:r>
            <a:rPr lang="en-US" dirty="0" err="1"/>
            <a:t>permanecer</a:t>
          </a:r>
          <a:r>
            <a:rPr lang="en-US" dirty="0"/>
            <a:t> </a:t>
          </a:r>
          <a:r>
            <a:rPr lang="en-US" dirty="0" err="1"/>
            <a:t>callado</a:t>
          </a:r>
          <a:r>
            <a:rPr lang="en-US" dirty="0"/>
            <a:t>. </a:t>
          </a:r>
          <a:r>
            <a:rPr lang="en-US" dirty="0" err="1"/>
            <a:t>Tienes</a:t>
          </a:r>
          <a:r>
            <a:rPr lang="en-US" dirty="0"/>
            <a:t> </a:t>
          </a:r>
          <a:r>
            <a:rPr lang="en-US" dirty="0" err="1"/>
            <a:t>el</a:t>
          </a:r>
          <a:r>
            <a:rPr lang="en-US" dirty="0"/>
            <a:t> derecho de </a:t>
          </a:r>
          <a:r>
            <a:rPr lang="en-US" dirty="0" err="1"/>
            <a:t>hablar</a:t>
          </a:r>
          <a:r>
            <a:rPr lang="en-US" dirty="0"/>
            <a:t> con un abogado. </a:t>
          </a:r>
        </a:p>
      </dgm:t>
    </dgm:pt>
    <dgm:pt modelId="{D080122B-8635-4B46-948C-0BA8538279A2}" type="parTrans" cxnId="{81B32AFD-8FD0-436A-9B72-FF0B9FC60E67}">
      <dgm:prSet/>
      <dgm:spPr/>
      <dgm:t>
        <a:bodyPr/>
        <a:lstStyle/>
        <a:p>
          <a:endParaRPr lang="en-US"/>
        </a:p>
      </dgm:t>
    </dgm:pt>
    <dgm:pt modelId="{6A5D288B-1FC0-4A28-89B1-3BD3AA98AF8C}" type="sibTrans" cxnId="{81B32AFD-8FD0-436A-9B72-FF0B9FC60E67}">
      <dgm:prSet/>
      <dgm:spPr/>
      <dgm:t>
        <a:bodyPr/>
        <a:lstStyle/>
        <a:p>
          <a:endParaRPr lang="en-US"/>
        </a:p>
      </dgm:t>
    </dgm:pt>
    <dgm:pt modelId="{98D5D80F-2A82-4547-962B-A1D19A80805A}">
      <dgm:prSet/>
      <dgm:spPr/>
      <dgm:t>
        <a:bodyPr/>
        <a:lstStyle/>
        <a:p>
          <a:r>
            <a:rPr lang="en-US" dirty="0"/>
            <a:t>NO MIENTAS. </a:t>
          </a:r>
          <a:r>
            <a:rPr lang="en-US" dirty="0" err="1"/>
            <a:t>Sólo</a:t>
          </a:r>
          <a:r>
            <a:rPr lang="en-US" dirty="0"/>
            <a:t> </a:t>
          </a:r>
          <a:r>
            <a:rPr lang="en-US" dirty="0" err="1"/>
            <a:t>te</a:t>
          </a:r>
          <a:r>
            <a:rPr lang="en-US" dirty="0"/>
            <a:t> </a:t>
          </a:r>
          <a:r>
            <a:rPr lang="en-US" dirty="0" err="1"/>
            <a:t>puede</a:t>
          </a:r>
          <a:r>
            <a:rPr lang="en-US" dirty="0"/>
            <a:t> </a:t>
          </a:r>
          <a:r>
            <a:rPr lang="en-US" dirty="0" err="1"/>
            <a:t>hacer</a:t>
          </a:r>
          <a:r>
            <a:rPr lang="en-US" dirty="0"/>
            <a:t> </a:t>
          </a:r>
          <a:r>
            <a:rPr lang="en-US" dirty="0" err="1"/>
            <a:t>daño</a:t>
          </a:r>
          <a:r>
            <a:rPr lang="en-US" dirty="0"/>
            <a:t>. </a:t>
          </a:r>
        </a:p>
      </dgm:t>
    </dgm:pt>
    <dgm:pt modelId="{69773725-B031-4034-A207-AA341E0D941D}" type="parTrans" cxnId="{AFC193E7-20E0-41E7-B841-A45A8094C25C}">
      <dgm:prSet/>
      <dgm:spPr/>
      <dgm:t>
        <a:bodyPr/>
        <a:lstStyle/>
        <a:p>
          <a:endParaRPr lang="en-US"/>
        </a:p>
      </dgm:t>
    </dgm:pt>
    <dgm:pt modelId="{D98146BD-CAD1-4835-9754-355EE0CB12F6}" type="sibTrans" cxnId="{AFC193E7-20E0-41E7-B841-A45A8094C25C}">
      <dgm:prSet/>
      <dgm:spPr/>
      <dgm:t>
        <a:bodyPr/>
        <a:lstStyle/>
        <a:p>
          <a:endParaRPr lang="en-US"/>
        </a:p>
      </dgm:t>
    </dgm:pt>
    <dgm:pt modelId="{C354F999-CE50-4243-B643-1D50171D5666}">
      <dgm:prSet/>
      <dgm:spPr/>
      <dgm:t>
        <a:bodyPr/>
        <a:lstStyle/>
        <a:p>
          <a:r>
            <a:rPr lang="en-US" dirty="0"/>
            <a:t>No </a:t>
          </a:r>
          <a:r>
            <a:rPr lang="en-US" dirty="0" err="1"/>
            <a:t>tienes</a:t>
          </a:r>
          <a:r>
            <a:rPr lang="en-US" dirty="0"/>
            <a:t> que </a:t>
          </a:r>
          <a:r>
            <a:rPr lang="en-US" dirty="0" err="1"/>
            <a:t>dar</a:t>
          </a:r>
          <a:r>
            <a:rPr lang="en-US" dirty="0"/>
            <a:t> </a:t>
          </a:r>
          <a:r>
            <a:rPr lang="en-US" dirty="0" err="1"/>
            <a:t>ningún</a:t>
          </a:r>
          <a:r>
            <a:rPr lang="en-US" dirty="0"/>
            <a:t> </a:t>
          </a:r>
          <a:r>
            <a:rPr lang="en-US" dirty="0" err="1"/>
            <a:t>tipo</a:t>
          </a:r>
          <a:r>
            <a:rPr lang="en-US" dirty="0"/>
            <a:t> de </a:t>
          </a:r>
          <a:r>
            <a:rPr lang="en-US" dirty="0" err="1"/>
            <a:t>información</a:t>
          </a:r>
          <a:r>
            <a:rPr lang="en-US" dirty="0"/>
            <a:t> </a:t>
          </a:r>
          <a:r>
            <a:rPr lang="en-US" dirty="0" err="1"/>
            <a:t>sobre</a:t>
          </a:r>
          <a:r>
            <a:rPr lang="en-US" dirty="0"/>
            <a:t> </a:t>
          </a:r>
          <a:r>
            <a:rPr lang="en-US" dirty="0" err="1"/>
            <a:t>tu</a:t>
          </a:r>
          <a:r>
            <a:rPr lang="en-US" dirty="0"/>
            <a:t> </a:t>
          </a:r>
          <a:r>
            <a:rPr lang="en-US" dirty="0" err="1"/>
            <a:t>lugar</a:t>
          </a:r>
          <a:r>
            <a:rPr lang="en-US" dirty="0"/>
            <a:t> de </a:t>
          </a:r>
          <a:r>
            <a:rPr lang="en-US" dirty="0" err="1"/>
            <a:t>nacimiento</a:t>
          </a:r>
          <a:r>
            <a:rPr lang="en-US" dirty="0"/>
            <a:t>, </a:t>
          </a:r>
          <a:r>
            <a:rPr lang="en-US" dirty="0" err="1"/>
            <a:t>tu</a:t>
          </a:r>
          <a:r>
            <a:rPr lang="en-US" dirty="0"/>
            <a:t> </a:t>
          </a:r>
          <a:r>
            <a:rPr lang="en-US" dirty="0" err="1"/>
            <a:t>estatus</a:t>
          </a:r>
          <a:r>
            <a:rPr lang="en-US" dirty="0"/>
            <a:t> </a:t>
          </a:r>
          <a:r>
            <a:rPr lang="en-US" dirty="0" err="1"/>
            <a:t>migratorio</a:t>
          </a:r>
          <a:r>
            <a:rPr lang="en-US" dirty="0"/>
            <a:t>, o </a:t>
          </a:r>
          <a:r>
            <a:rPr lang="en-US" dirty="0" err="1"/>
            <a:t>tu</a:t>
          </a:r>
          <a:r>
            <a:rPr lang="en-US" dirty="0"/>
            <a:t> record criminal. De </a:t>
          </a:r>
          <a:r>
            <a:rPr lang="en-US" dirty="0" err="1"/>
            <a:t>hecho</a:t>
          </a:r>
          <a:r>
            <a:rPr lang="en-US" dirty="0"/>
            <a:t>, </a:t>
          </a:r>
          <a:r>
            <a:rPr lang="en-US" dirty="0" err="1"/>
            <a:t>si</a:t>
          </a:r>
          <a:r>
            <a:rPr lang="en-US" dirty="0"/>
            <a:t> </a:t>
          </a:r>
          <a:r>
            <a:rPr lang="en-US" dirty="0" err="1"/>
            <a:t>te</a:t>
          </a:r>
          <a:r>
            <a:rPr lang="en-US" dirty="0"/>
            <a:t> lo das, </a:t>
          </a:r>
          <a:r>
            <a:rPr lang="en-US" dirty="0" err="1"/>
            <a:t>puede</a:t>
          </a:r>
          <a:r>
            <a:rPr lang="en-US" dirty="0"/>
            <a:t> </a:t>
          </a:r>
          <a:r>
            <a:rPr lang="en-US" dirty="0" err="1"/>
            <a:t>dañar</a:t>
          </a:r>
          <a:r>
            <a:rPr lang="en-US" dirty="0"/>
            <a:t> </a:t>
          </a:r>
          <a:r>
            <a:rPr lang="en-US" dirty="0" err="1"/>
            <a:t>tu</a:t>
          </a:r>
          <a:r>
            <a:rPr lang="en-US" dirty="0"/>
            <a:t> </a:t>
          </a:r>
          <a:r>
            <a:rPr lang="en-US" dirty="0" err="1"/>
            <a:t>caso</a:t>
          </a:r>
          <a:r>
            <a:rPr lang="en-US" dirty="0"/>
            <a:t>. </a:t>
          </a:r>
        </a:p>
      </dgm:t>
    </dgm:pt>
    <dgm:pt modelId="{9971E282-B0CA-41A5-BBF5-AC1023B515F0}" type="parTrans" cxnId="{082AE2A5-3EDF-4A8E-9C98-909D455D6641}">
      <dgm:prSet/>
      <dgm:spPr/>
      <dgm:t>
        <a:bodyPr/>
        <a:lstStyle/>
        <a:p>
          <a:endParaRPr lang="en-US"/>
        </a:p>
      </dgm:t>
    </dgm:pt>
    <dgm:pt modelId="{8EC5945D-3D6A-4E46-94E3-A00442921F44}" type="sibTrans" cxnId="{082AE2A5-3EDF-4A8E-9C98-909D455D6641}">
      <dgm:prSet/>
      <dgm:spPr/>
      <dgm:t>
        <a:bodyPr/>
        <a:lstStyle/>
        <a:p>
          <a:endParaRPr lang="en-US"/>
        </a:p>
      </dgm:t>
    </dgm:pt>
    <dgm:pt modelId="{4F08473F-D931-48D7-8829-206DC2589562}">
      <dgm:prSet/>
      <dgm:spPr/>
      <dgm:t>
        <a:bodyPr/>
        <a:lstStyle/>
        <a:p>
          <a:r>
            <a:rPr lang="en-US" dirty="0"/>
            <a:t>No </a:t>
          </a:r>
          <a:r>
            <a:rPr lang="en-US" dirty="0" err="1"/>
            <a:t>tienes</a:t>
          </a:r>
          <a:r>
            <a:rPr lang="en-US" dirty="0"/>
            <a:t> que </a:t>
          </a:r>
          <a:r>
            <a:rPr lang="en-US" dirty="0" err="1"/>
            <a:t>entregarle</a:t>
          </a:r>
          <a:r>
            <a:rPr lang="en-US" dirty="0"/>
            <a:t> al ICE </a:t>
          </a:r>
          <a:r>
            <a:rPr lang="en-US" dirty="0" err="1"/>
            <a:t>tus</a:t>
          </a:r>
          <a:r>
            <a:rPr lang="en-US" dirty="0"/>
            <a:t> </a:t>
          </a:r>
          <a:r>
            <a:rPr lang="en-US" dirty="0" err="1"/>
            <a:t>documentos</a:t>
          </a:r>
          <a:r>
            <a:rPr lang="en-US" dirty="0"/>
            <a:t> </a:t>
          </a:r>
          <a:r>
            <a:rPr lang="en-US" dirty="0" err="1"/>
            <a:t>consulares</a:t>
          </a:r>
          <a:r>
            <a:rPr lang="en-US" dirty="0"/>
            <a:t> o </a:t>
          </a:r>
          <a:r>
            <a:rPr lang="en-US" dirty="0" err="1"/>
            <a:t>pasaporte</a:t>
          </a:r>
          <a:r>
            <a:rPr lang="en-US" dirty="0"/>
            <a:t> a </a:t>
          </a:r>
          <a:r>
            <a:rPr lang="en-US" dirty="0" err="1"/>
            <a:t>menos</a:t>
          </a:r>
          <a:r>
            <a:rPr lang="en-US" dirty="0"/>
            <a:t> que </a:t>
          </a:r>
          <a:r>
            <a:rPr lang="en-US" dirty="0" err="1"/>
            <a:t>tienen</a:t>
          </a:r>
          <a:r>
            <a:rPr lang="en-US" dirty="0"/>
            <a:t> </a:t>
          </a:r>
          <a:r>
            <a:rPr lang="en-US" dirty="0" err="1"/>
            <a:t>una</a:t>
          </a:r>
          <a:r>
            <a:rPr lang="en-US" dirty="0"/>
            <a:t> </a:t>
          </a:r>
          <a:r>
            <a:rPr lang="en-US" dirty="0" err="1"/>
            <a:t>orden</a:t>
          </a:r>
          <a:r>
            <a:rPr lang="en-US" dirty="0"/>
            <a:t> </a:t>
          </a:r>
          <a:r>
            <a:rPr lang="en-US" dirty="0" err="1"/>
            <a:t>firmada</a:t>
          </a:r>
          <a:r>
            <a:rPr lang="en-US" dirty="0"/>
            <a:t> </a:t>
          </a:r>
          <a:r>
            <a:rPr lang="en-US" dirty="0" err="1"/>
            <a:t>por</a:t>
          </a:r>
          <a:r>
            <a:rPr lang="en-US" dirty="0"/>
            <a:t> un </a:t>
          </a:r>
          <a:r>
            <a:rPr lang="en-US" dirty="0" err="1"/>
            <a:t>juez</a:t>
          </a:r>
          <a:r>
            <a:rPr lang="en-US" dirty="0"/>
            <a:t>. </a:t>
          </a:r>
        </a:p>
      </dgm:t>
    </dgm:pt>
    <dgm:pt modelId="{939700B5-DC9C-4CD3-90EA-933ED3C3A988}" type="parTrans" cxnId="{0A6A2622-A33D-4FE3-90BB-050FC4012F5C}">
      <dgm:prSet/>
      <dgm:spPr/>
      <dgm:t>
        <a:bodyPr/>
        <a:lstStyle/>
        <a:p>
          <a:endParaRPr lang="en-US"/>
        </a:p>
      </dgm:t>
    </dgm:pt>
    <dgm:pt modelId="{58563748-7515-4513-BFC9-607585C911BA}" type="sibTrans" cxnId="{0A6A2622-A33D-4FE3-90BB-050FC4012F5C}">
      <dgm:prSet/>
      <dgm:spPr/>
      <dgm:t>
        <a:bodyPr/>
        <a:lstStyle/>
        <a:p>
          <a:endParaRPr lang="en-US"/>
        </a:p>
      </dgm:t>
    </dgm:pt>
    <dgm:pt modelId="{0933D370-DFDC-4EAF-ABC8-5CD269AC2917}">
      <dgm:prSet/>
      <dgm:spPr/>
      <dgm:t>
        <a:bodyPr/>
        <a:lstStyle/>
        <a:p>
          <a:r>
            <a:rPr lang="en-US" dirty="0"/>
            <a:t>No </a:t>
          </a:r>
          <a:r>
            <a:rPr lang="en-US" dirty="0" err="1"/>
            <a:t>tienes</a:t>
          </a:r>
          <a:r>
            <a:rPr lang="en-US" dirty="0"/>
            <a:t> que </a:t>
          </a:r>
          <a:r>
            <a:rPr lang="en-US" dirty="0" err="1"/>
            <a:t>firmar</a:t>
          </a:r>
          <a:r>
            <a:rPr lang="en-US" dirty="0"/>
            <a:t> </a:t>
          </a:r>
          <a:r>
            <a:rPr lang="en-US" dirty="0" err="1"/>
            <a:t>ningún</a:t>
          </a:r>
          <a:r>
            <a:rPr lang="en-US" dirty="0"/>
            <a:t> </a:t>
          </a:r>
          <a:r>
            <a:rPr lang="en-US" dirty="0" err="1"/>
            <a:t>documento</a:t>
          </a:r>
          <a:endParaRPr lang="en-US" dirty="0"/>
        </a:p>
      </dgm:t>
    </dgm:pt>
    <dgm:pt modelId="{A9EDBFF3-4641-40CF-8903-1A4F78E3B776}" type="parTrans" cxnId="{6464E6E1-376A-4BD8-9D58-F6706468025E}">
      <dgm:prSet/>
      <dgm:spPr/>
      <dgm:t>
        <a:bodyPr/>
        <a:lstStyle/>
        <a:p>
          <a:endParaRPr lang="en-US"/>
        </a:p>
      </dgm:t>
    </dgm:pt>
    <dgm:pt modelId="{51A9B163-A315-483A-9961-734222CB827D}" type="sibTrans" cxnId="{6464E6E1-376A-4BD8-9D58-F6706468025E}">
      <dgm:prSet/>
      <dgm:spPr/>
      <dgm:t>
        <a:bodyPr/>
        <a:lstStyle/>
        <a:p>
          <a:endParaRPr lang="en-US"/>
        </a:p>
      </dgm:t>
    </dgm:pt>
    <dgm:pt modelId="{61D3B5DB-BC53-4481-BCD6-BCBF6F791A6E}" type="pres">
      <dgm:prSet presAssocID="{F8830670-1B35-4A29-B092-62D07D983AC7}" presName="root" presStyleCnt="0">
        <dgm:presLayoutVars>
          <dgm:dir/>
          <dgm:resizeHandles val="exact"/>
        </dgm:presLayoutVars>
      </dgm:prSet>
      <dgm:spPr/>
    </dgm:pt>
    <dgm:pt modelId="{8CF6431D-A2E7-495C-99A3-F08A81C25DCA}" type="pres">
      <dgm:prSet presAssocID="{41AB97A9-97AC-44E3-BC88-B76A32E368A0}" presName="compNode" presStyleCnt="0"/>
      <dgm:spPr/>
    </dgm:pt>
    <dgm:pt modelId="{F715D7FB-7D2A-4770-A665-53771DC9810A}" type="pres">
      <dgm:prSet presAssocID="{41AB97A9-97AC-44E3-BC88-B76A32E368A0}" presName="bgRect" presStyleLbl="bgShp" presStyleIdx="0" presStyleCnt="6"/>
      <dgm:spPr/>
    </dgm:pt>
    <dgm:pt modelId="{414242A9-D8E9-4685-BFD1-9E4FAA859B90}" type="pres">
      <dgm:prSet presAssocID="{41AB97A9-97AC-44E3-BC88-B76A32E368A0}"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use"/>
        </a:ext>
      </dgm:extLst>
    </dgm:pt>
    <dgm:pt modelId="{2BEBB3A4-EFC3-4E76-8978-1949B12109E6}" type="pres">
      <dgm:prSet presAssocID="{41AB97A9-97AC-44E3-BC88-B76A32E368A0}" presName="spaceRect" presStyleCnt="0"/>
      <dgm:spPr/>
    </dgm:pt>
    <dgm:pt modelId="{CAE7C0FA-0536-4036-86CB-DBC596570AFA}" type="pres">
      <dgm:prSet presAssocID="{41AB97A9-97AC-44E3-BC88-B76A32E368A0}" presName="parTx" presStyleLbl="revTx" presStyleIdx="0" presStyleCnt="6">
        <dgm:presLayoutVars>
          <dgm:chMax val="0"/>
          <dgm:chPref val="0"/>
        </dgm:presLayoutVars>
      </dgm:prSet>
      <dgm:spPr/>
    </dgm:pt>
    <dgm:pt modelId="{2D7EB32D-E704-45E0-82B6-97315480CAC1}" type="pres">
      <dgm:prSet presAssocID="{C7AF499C-8D50-4E45-B87F-DBE1FBFD2DBD}" presName="sibTrans" presStyleCnt="0"/>
      <dgm:spPr/>
    </dgm:pt>
    <dgm:pt modelId="{9A383CA9-A5D9-490D-A52E-1FD56E49FF56}" type="pres">
      <dgm:prSet presAssocID="{52A5B7AB-A05B-4483-AB3F-5CAD1A656040}" presName="compNode" presStyleCnt="0"/>
      <dgm:spPr/>
    </dgm:pt>
    <dgm:pt modelId="{9B31AD78-122B-4E27-83EC-7F2D7787FDE4}" type="pres">
      <dgm:prSet presAssocID="{52A5B7AB-A05B-4483-AB3F-5CAD1A656040}" presName="bgRect" presStyleLbl="bgShp" presStyleIdx="1" presStyleCnt="6"/>
      <dgm:spPr/>
    </dgm:pt>
    <dgm:pt modelId="{3D288EB9-634F-4A25-999D-A353B8449AEC}" type="pres">
      <dgm:prSet presAssocID="{52A5B7AB-A05B-4483-AB3F-5CAD1A656040}"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f"/>
        </a:ext>
      </dgm:extLst>
    </dgm:pt>
    <dgm:pt modelId="{9CD15FAF-B0BE-47C2-8DC4-2357A6021465}" type="pres">
      <dgm:prSet presAssocID="{52A5B7AB-A05B-4483-AB3F-5CAD1A656040}" presName="spaceRect" presStyleCnt="0"/>
      <dgm:spPr/>
    </dgm:pt>
    <dgm:pt modelId="{CA191444-3CAA-4034-9A96-DCACBDE65452}" type="pres">
      <dgm:prSet presAssocID="{52A5B7AB-A05B-4483-AB3F-5CAD1A656040}" presName="parTx" presStyleLbl="revTx" presStyleIdx="1" presStyleCnt="6">
        <dgm:presLayoutVars>
          <dgm:chMax val="0"/>
          <dgm:chPref val="0"/>
        </dgm:presLayoutVars>
      </dgm:prSet>
      <dgm:spPr/>
    </dgm:pt>
    <dgm:pt modelId="{0FC8C581-A8B4-4D65-95DA-7922BFA1D8F0}" type="pres">
      <dgm:prSet presAssocID="{6A5D288B-1FC0-4A28-89B1-3BD3AA98AF8C}" presName="sibTrans" presStyleCnt="0"/>
      <dgm:spPr/>
    </dgm:pt>
    <dgm:pt modelId="{6154CF44-241B-4D28-B38F-0334C365CED1}" type="pres">
      <dgm:prSet presAssocID="{98D5D80F-2A82-4547-962B-A1D19A80805A}" presName="compNode" presStyleCnt="0"/>
      <dgm:spPr/>
    </dgm:pt>
    <dgm:pt modelId="{7CA7D0D7-5A0D-4BAA-AFEF-9360EDBE1964}" type="pres">
      <dgm:prSet presAssocID="{98D5D80F-2A82-4547-962B-A1D19A80805A}" presName="bgRect" presStyleLbl="bgShp" presStyleIdx="2" presStyleCnt="6"/>
      <dgm:spPr/>
    </dgm:pt>
    <dgm:pt modelId="{6DEEFA83-C22D-48BF-ADE1-7511F350877B}" type="pres">
      <dgm:prSet presAssocID="{98D5D80F-2A82-4547-962B-A1D19A80805A}"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8AB4DEFB-A5BE-4C45-BCDC-34373F79FE04}" type="pres">
      <dgm:prSet presAssocID="{98D5D80F-2A82-4547-962B-A1D19A80805A}" presName="spaceRect" presStyleCnt="0"/>
      <dgm:spPr/>
    </dgm:pt>
    <dgm:pt modelId="{581BA1B2-A9F1-419E-8A95-BC7718B179F8}" type="pres">
      <dgm:prSet presAssocID="{98D5D80F-2A82-4547-962B-A1D19A80805A}" presName="parTx" presStyleLbl="revTx" presStyleIdx="2" presStyleCnt="6">
        <dgm:presLayoutVars>
          <dgm:chMax val="0"/>
          <dgm:chPref val="0"/>
        </dgm:presLayoutVars>
      </dgm:prSet>
      <dgm:spPr/>
    </dgm:pt>
    <dgm:pt modelId="{A87A183A-D5F9-4BDF-B444-CC9C2CE028B0}" type="pres">
      <dgm:prSet presAssocID="{D98146BD-CAD1-4835-9754-355EE0CB12F6}" presName="sibTrans" presStyleCnt="0"/>
      <dgm:spPr/>
    </dgm:pt>
    <dgm:pt modelId="{5722D058-013D-4F7B-8B3A-7E534591D079}" type="pres">
      <dgm:prSet presAssocID="{C354F999-CE50-4243-B643-1D50171D5666}" presName="compNode" presStyleCnt="0"/>
      <dgm:spPr/>
    </dgm:pt>
    <dgm:pt modelId="{E5E926A5-46B1-4FF5-A891-C562AF176AAE}" type="pres">
      <dgm:prSet presAssocID="{C354F999-CE50-4243-B643-1D50171D5666}" presName="bgRect" presStyleLbl="bgShp" presStyleIdx="3" presStyleCnt="6"/>
      <dgm:spPr/>
    </dgm:pt>
    <dgm:pt modelId="{A0C09B25-3550-49B7-BF40-213F67CC3F6E}" type="pres">
      <dgm:prSet presAssocID="{C354F999-CE50-4243-B643-1D50171D5666}"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osed Quotation Mark"/>
        </a:ext>
      </dgm:extLst>
    </dgm:pt>
    <dgm:pt modelId="{26F90CC4-6165-4A18-802F-0638C5F136ED}" type="pres">
      <dgm:prSet presAssocID="{C354F999-CE50-4243-B643-1D50171D5666}" presName="spaceRect" presStyleCnt="0"/>
      <dgm:spPr/>
    </dgm:pt>
    <dgm:pt modelId="{B2F7F975-F558-4318-8060-43C603C8A72E}" type="pres">
      <dgm:prSet presAssocID="{C354F999-CE50-4243-B643-1D50171D5666}" presName="parTx" presStyleLbl="revTx" presStyleIdx="3" presStyleCnt="6">
        <dgm:presLayoutVars>
          <dgm:chMax val="0"/>
          <dgm:chPref val="0"/>
        </dgm:presLayoutVars>
      </dgm:prSet>
      <dgm:spPr/>
    </dgm:pt>
    <dgm:pt modelId="{6B042C47-914C-4125-86F4-2B6CC3960E26}" type="pres">
      <dgm:prSet presAssocID="{8EC5945D-3D6A-4E46-94E3-A00442921F44}" presName="sibTrans" presStyleCnt="0"/>
      <dgm:spPr/>
    </dgm:pt>
    <dgm:pt modelId="{E288E4F2-D03A-46ED-AB5C-79F15DA34C0B}" type="pres">
      <dgm:prSet presAssocID="{4F08473F-D931-48D7-8829-206DC2589562}" presName="compNode" presStyleCnt="0"/>
      <dgm:spPr/>
    </dgm:pt>
    <dgm:pt modelId="{F8FA114C-A568-4331-85D3-7CF8EE07455A}" type="pres">
      <dgm:prSet presAssocID="{4F08473F-D931-48D7-8829-206DC2589562}" presName="bgRect" presStyleLbl="bgShp" presStyleIdx="4" presStyleCnt="6"/>
      <dgm:spPr/>
    </dgm:pt>
    <dgm:pt modelId="{14BAA4BB-4C31-48C1-80B1-216AECBDFF38}" type="pres">
      <dgm:prSet presAssocID="{4F08473F-D931-48D7-8829-206DC2589562}"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Ice cream"/>
        </a:ext>
      </dgm:extLst>
    </dgm:pt>
    <dgm:pt modelId="{03D1E4F3-E2B7-4EDB-9E93-5D8BE00D1EE9}" type="pres">
      <dgm:prSet presAssocID="{4F08473F-D931-48D7-8829-206DC2589562}" presName="spaceRect" presStyleCnt="0"/>
      <dgm:spPr/>
    </dgm:pt>
    <dgm:pt modelId="{9FAD2280-4249-4B23-A448-0FB9ED672AF6}" type="pres">
      <dgm:prSet presAssocID="{4F08473F-D931-48D7-8829-206DC2589562}" presName="parTx" presStyleLbl="revTx" presStyleIdx="4" presStyleCnt="6">
        <dgm:presLayoutVars>
          <dgm:chMax val="0"/>
          <dgm:chPref val="0"/>
        </dgm:presLayoutVars>
      </dgm:prSet>
      <dgm:spPr/>
    </dgm:pt>
    <dgm:pt modelId="{E4060114-82B4-4872-A45D-B7016EB23AED}" type="pres">
      <dgm:prSet presAssocID="{58563748-7515-4513-BFC9-607585C911BA}" presName="sibTrans" presStyleCnt="0"/>
      <dgm:spPr/>
    </dgm:pt>
    <dgm:pt modelId="{587F977C-AAD2-4C49-8A8C-2A2CF0FE391A}" type="pres">
      <dgm:prSet presAssocID="{0933D370-DFDC-4EAF-ABC8-5CD269AC2917}" presName="compNode" presStyleCnt="0"/>
      <dgm:spPr/>
    </dgm:pt>
    <dgm:pt modelId="{D63D1F25-9E2B-44C8-9F9C-D4BC4A1C042B}" type="pres">
      <dgm:prSet presAssocID="{0933D370-DFDC-4EAF-ABC8-5CD269AC2917}" presName="bgRect" presStyleLbl="bgShp" presStyleIdx="5" presStyleCnt="6"/>
      <dgm:spPr/>
    </dgm:pt>
    <dgm:pt modelId="{091E736D-12B5-4B4F-84FD-622753B2D2B4}" type="pres">
      <dgm:prSet presAssocID="{0933D370-DFDC-4EAF-ABC8-5CD269AC291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hat"/>
        </a:ext>
      </dgm:extLst>
    </dgm:pt>
    <dgm:pt modelId="{2ACC0F80-95AD-4BB2-95DD-857A4391C3B1}" type="pres">
      <dgm:prSet presAssocID="{0933D370-DFDC-4EAF-ABC8-5CD269AC2917}" presName="spaceRect" presStyleCnt="0"/>
      <dgm:spPr/>
    </dgm:pt>
    <dgm:pt modelId="{4B035134-DA62-4472-9D27-7B97C839A3AE}" type="pres">
      <dgm:prSet presAssocID="{0933D370-DFDC-4EAF-ABC8-5CD269AC2917}" presName="parTx" presStyleLbl="revTx" presStyleIdx="5" presStyleCnt="6">
        <dgm:presLayoutVars>
          <dgm:chMax val="0"/>
          <dgm:chPref val="0"/>
        </dgm:presLayoutVars>
      </dgm:prSet>
      <dgm:spPr/>
    </dgm:pt>
  </dgm:ptLst>
  <dgm:cxnLst>
    <dgm:cxn modelId="{F610400F-0C6A-483C-A2FE-67AC9E311546}" type="presOf" srcId="{41AB97A9-97AC-44E3-BC88-B76A32E368A0}" destId="{CAE7C0FA-0536-4036-86CB-DBC596570AFA}" srcOrd="0" destOrd="0" presId="urn:microsoft.com/office/officeart/2018/2/layout/IconVerticalSolidList"/>
    <dgm:cxn modelId="{83DB6415-56E2-426D-96FD-07AD13F6EFD9}" type="presOf" srcId="{0933D370-DFDC-4EAF-ABC8-5CD269AC2917}" destId="{4B035134-DA62-4472-9D27-7B97C839A3AE}" srcOrd="0" destOrd="0" presId="urn:microsoft.com/office/officeart/2018/2/layout/IconVerticalSolidList"/>
    <dgm:cxn modelId="{0A6A2622-A33D-4FE3-90BB-050FC4012F5C}" srcId="{F8830670-1B35-4A29-B092-62D07D983AC7}" destId="{4F08473F-D931-48D7-8829-206DC2589562}" srcOrd="4" destOrd="0" parTransId="{939700B5-DC9C-4CD3-90EA-933ED3C3A988}" sibTransId="{58563748-7515-4513-BFC9-607585C911BA}"/>
    <dgm:cxn modelId="{03A1962E-7552-4014-82BB-C01EAB5AB130}" type="presOf" srcId="{F8830670-1B35-4A29-B092-62D07D983AC7}" destId="{61D3B5DB-BC53-4481-BCD6-BCBF6F791A6E}" srcOrd="0" destOrd="0" presId="urn:microsoft.com/office/officeart/2018/2/layout/IconVerticalSolidList"/>
    <dgm:cxn modelId="{64685856-4905-4739-8D44-DC02EA64469D}" type="presOf" srcId="{4F08473F-D931-48D7-8829-206DC2589562}" destId="{9FAD2280-4249-4B23-A448-0FB9ED672AF6}" srcOrd="0" destOrd="0" presId="urn:microsoft.com/office/officeart/2018/2/layout/IconVerticalSolidList"/>
    <dgm:cxn modelId="{082AE2A5-3EDF-4A8E-9C98-909D455D6641}" srcId="{F8830670-1B35-4A29-B092-62D07D983AC7}" destId="{C354F999-CE50-4243-B643-1D50171D5666}" srcOrd="3" destOrd="0" parTransId="{9971E282-B0CA-41A5-BBF5-AC1023B515F0}" sibTransId="{8EC5945D-3D6A-4E46-94E3-A00442921F44}"/>
    <dgm:cxn modelId="{C342E8A5-5305-43D8-A776-8606872E9C2D}" type="presOf" srcId="{52A5B7AB-A05B-4483-AB3F-5CAD1A656040}" destId="{CA191444-3CAA-4034-9A96-DCACBDE65452}" srcOrd="0" destOrd="0" presId="urn:microsoft.com/office/officeart/2018/2/layout/IconVerticalSolidList"/>
    <dgm:cxn modelId="{7770D2B0-2135-415B-8AC0-227A3876880A}" type="presOf" srcId="{C354F999-CE50-4243-B643-1D50171D5666}" destId="{B2F7F975-F558-4318-8060-43C603C8A72E}" srcOrd="0" destOrd="0" presId="urn:microsoft.com/office/officeart/2018/2/layout/IconVerticalSolidList"/>
    <dgm:cxn modelId="{6464E6E1-376A-4BD8-9D58-F6706468025E}" srcId="{F8830670-1B35-4A29-B092-62D07D983AC7}" destId="{0933D370-DFDC-4EAF-ABC8-5CD269AC2917}" srcOrd="5" destOrd="0" parTransId="{A9EDBFF3-4641-40CF-8903-1A4F78E3B776}" sibTransId="{51A9B163-A315-483A-9961-734222CB827D}"/>
    <dgm:cxn modelId="{AFC193E7-20E0-41E7-B841-A45A8094C25C}" srcId="{F8830670-1B35-4A29-B092-62D07D983AC7}" destId="{98D5D80F-2A82-4547-962B-A1D19A80805A}" srcOrd="2" destOrd="0" parTransId="{69773725-B031-4034-A207-AA341E0D941D}" sibTransId="{D98146BD-CAD1-4835-9754-355EE0CB12F6}"/>
    <dgm:cxn modelId="{D144E7ED-1E3B-4DB0-90CE-13A93F954BD0}" type="presOf" srcId="{98D5D80F-2A82-4547-962B-A1D19A80805A}" destId="{581BA1B2-A9F1-419E-8A95-BC7718B179F8}" srcOrd="0" destOrd="0" presId="urn:microsoft.com/office/officeart/2018/2/layout/IconVerticalSolidList"/>
    <dgm:cxn modelId="{72524FEF-B18D-4BC5-9AF3-12E7F09A83FD}" srcId="{F8830670-1B35-4A29-B092-62D07D983AC7}" destId="{41AB97A9-97AC-44E3-BC88-B76A32E368A0}" srcOrd="0" destOrd="0" parTransId="{4F2116E7-5EC9-4AB3-8B2A-C8017B12B3FD}" sibTransId="{C7AF499C-8D50-4E45-B87F-DBE1FBFD2DBD}"/>
    <dgm:cxn modelId="{81B32AFD-8FD0-436A-9B72-FF0B9FC60E67}" srcId="{F8830670-1B35-4A29-B092-62D07D983AC7}" destId="{52A5B7AB-A05B-4483-AB3F-5CAD1A656040}" srcOrd="1" destOrd="0" parTransId="{D080122B-8635-4B46-948C-0BA8538279A2}" sibTransId="{6A5D288B-1FC0-4A28-89B1-3BD3AA98AF8C}"/>
    <dgm:cxn modelId="{388C087E-4834-43FC-A7FB-5104EC335135}" type="presParOf" srcId="{61D3B5DB-BC53-4481-BCD6-BCBF6F791A6E}" destId="{8CF6431D-A2E7-495C-99A3-F08A81C25DCA}" srcOrd="0" destOrd="0" presId="urn:microsoft.com/office/officeart/2018/2/layout/IconVerticalSolidList"/>
    <dgm:cxn modelId="{9092A5C4-7A36-4EF5-9077-519EC64766B8}" type="presParOf" srcId="{8CF6431D-A2E7-495C-99A3-F08A81C25DCA}" destId="{F715D7FB-7D2A-4770-A665-53771DC9810A}" srcOrd="0" destOrd="0" presId="urn:microsoft.com/office/officeart/2018/2/layout/IconVerticalSolidList"/>
    <dgm:cxn modelId="{ECDFA83C-E708-4424-A0D2-17433F0D8A3D}" type="presParOf" srcId="{8CF6431D-A2E7-495C-99A3-F08A81C25DCA}" destId="{414242A9-D8E9-4685-BFD1-9E4FAA859B90}" srcOrd="1" destOrd="0" presId="urn:microsoft.com/office/officeart/2018/2/layout/IconVerticalSolidList"/>
    <dgm:cxn modelId="{3AB16E2B-1220-4720-BE95-82E0333408DE}" type="presParOf" srcId="{8CF6431D-A2E7-495C-99A3-F08A81C25DCA}" destId="{2BEBB3A4-EFC3-4E76-8978-1949B12109E6}" srcOrd="2" destOrd="0" presId="urn:microsoft.com/office/officeart/2018/2/layout/IconVerticalSolidList"/>
    <dgm:cxn modelId="{720F4377-15E1-4E56-B2BC-2284BAA2C66D}" type="presParOf" srcId="{8CF6431D-A2E7-495C-99A3-F08A81C25DCA}" destId="{CAE7C0FA-0536-4036-86CB-DBC596570AFA}" srcOrd="3" destOrd="0" presId="urn:microsoft.com/office/officeart/2018/2/layout/IconVerticalSolidList"/>
    <dgm:cxn modelId="{D0F8A2E7-9931-41E3-9540-96EC70C9825A}" type="presParOf" srcId="{61D3B5DB-BC53-4481-BCD6-BCBF6F791A6E}" destId="{2D7EB32D-E704-45E0-82B6-97315480CAC1}" srcOrd="1" destOrd="0" presId="urn:microsoft.com/office/officeart/2018/2/layout/IconVerticalSolidList"/>
    <dgm:cxn modelId="{D7814DB4-F46B-447C-A48D-2BEB6837C8A4}" type="presParOf" srcId="{61D3B5DB-BC53-4481-BCD6-BCBF6F791A6E}" destId="{9A383CA9-A5D9-490D-A52E-1FD56E49FF56}" srcOrd="2" destOrd="0" presId="urn:microsoft.com/office/officeart/2018/2/layout/IconVerticalSolidList"/>
    <dgm:cxn modelId="{1C105123-14FF-4899-84C5-CB3A59EA8635}" type="presParOf" srcId="{9A383CA9-A5D9-490D-A52E-1FD56E49FF56}" destId="{9B31AD78-122B-4E27-83EC-7F2D7787FDE4}" srcOrd="0" destOrd="0" presId="urn:microsoft.com/office/officeart/2018/2/layout/IconVerticalSolidList"/>
    <dgm:cxn modelId="{F5063AA2-9695-40DD-B856-98DC208CE340}" type="presParOf" srcId="{9A383CA9-A5D9-490D-A52E-1FD56E49FF56}" destId="{3D288EB9-634F-4A25-999D-A353B8449AEC}" srcOrd="1" destOrd="0" presId="urn:microsoft.com/office/officeart/2018/2/layout/IconVerticalSolidList"/>
    <dgm:cxn modelId="{040CCEDD-2C63-4867-95B1-E162AC8507AA}" type="presParOf" srcId="{9A383CA9-A5D9-490D-A52E-1FD56E49FF56}" destId="{9CD15FAF-B0BE-47C2-8DC4-2357A6021465}" srcOrd="2" destOrd="0" presId="urn:microsoft.com/office/officeart/2018/2/layout/IconVerticalSolidList"/>
    <dgm:cxn modelId="{BE501A6C-CD5E-41ED-9382-97615BE259CE}" type="presParOf" srcId="{9A383CA9-A5D9-490D-A52E-1FD56E49FF56}" destId="{CA191444-3CAA-4034-9A96-DCACBDE65452}" srcOrd="3" destOrd="0" presId="urn:microsoft.com/office/officeart/2018/2/layout/IconVerticalSolidList"/>
    <dgm:cxn modelId="{0DD11925-C443-4C0F-8D39-E115631FE38E}" type="presParOf" srcId="{61D3B5DB-BC53-4481-BCD6-BCBF6F791A6E}" destId="{0FC8C581-A8B4-4D65-95DA-7922BFA1D8F0}" srcOrd="3" destOrd="0" presId="urn:microsoft.com/office/officeart/2018/2/layout/IconVerticalSolidList"/>
    <dgm:cxn modelId="{0A462E40-CAE0-4CAE-BF38-CE7282C7EB24}" type="presParOf" srcId="{61D3B5DB-BC53-4481-BCD6-BCBF6F791A6E}" destId="{6154CF44-241B-4D28-B38F-0334C365CED1}" srcOrd="4" destOrd="0" presId="urn:microsoft.com/office/officeart/2018/2/layout/IconVerticalSolidList"/>
    <dgm:cxn modelId="{26EA09A6-91F6-4BDD-A3CE-38D84CBB65DE}" type="presParOf" srcId="{6154CF44-241B-4D28-B38F-0334C365CED1}" destId="{7CA7D0D7-5A0D-4BAA-AFEF-9360EDBE1964}" srcOrd="0" destOrd="0" presId="urn:microsoft.com/office/officeart/2018/2/layout/IconVerticalSolidList"/>
    <dgm:cxn modelId="{6842DB91-6D95-4E77-983E-D08F02690A97}" type="presParOf" srcId="{6154CF44-241B-4D28-B38F-0334C365CED1}" destId="{6DEEFA83-C22D-48BF-ADE1-7511F350877B}" srcOrd="1" destOrd="0" presId="urn:microsoft.com/office/officeart/2018/2/layout/IconVerticalSolidList"/>
    <dgm:cxn modelId="{412CFFAF-3D64-40E3-BC4C-CAA6A4F939EF}" type="presParOf" srcId="{6154CF44-241B-4D28-B38F-0334C365CED1}" destId="{8AB4DEFB-A5BE-4C45-BCDC-34373F79FE04}" srcOrd="2" destOrd="0" presId="urn:microsoft.com/office/officeart/2018/2/layout/IconVerticalSolidList"/>
    <dgm:cxn modelId="{90BD738A-95CD-4B33-B6DD-D91C827E17EF}" type="presParOf" srcId="{6154CF44-241B-4D28-B38F-0334C365CED1}" destId="{581BA1B2-A9F1-419E-8A95-BC7718B179F8}" srcOrd="3" destOrd="0" presId="urn:microsoft.com/office/officeart/2018/2/layout/IconVerticalSolidList"/>
    <dgm:cxn modelId="{63D52BCA-91DA-4965-91DB-A05BCDB9A263}" type="presParOf" srcId="{61D3B5DB-BC53-4481-BCD6-BCBF6F791A6E}" destId="{A87A183A-D5F9-4BDF-B444-CC9C2CE028B0}" srcOrd="5" destOrd="0" presId="urn:microsoft.com/office/officeart/2018/2/layout/IconVerticalSolidList"/>
    <dgm:cxn modelId="{BE41A60A-0226-4425-9CB7-6EBC5F857BBF}" type="presParOf" srcId="{61D3B5DB-BC53-4481-BCD6-BCBF6F791A6E}" destId="{5722D058-013D-4F7B-8B3A-7E534591D079}" srcOrd="6" destOrd="0" presId="urn:microsoft.com/office/officeart/2018/2/layout/IconVerticalSolidList"/>
    <dgm:cxn modelId="{68D5F5DC-E6C4-4901-8F20-67061BF29025}" type="presParOf" srcId="{5722D058-013D-4F7B-8B3A-7E534591D079}" destId="{E5E926A5-46B1-4FF5-A891-C562AF176AAE}" srcOrd="0" destOrd="0" presId="urn:microsoft.com/office/officeart/2018/2/layout/IconVerticalSolidList"/>
    <dgm:cxn modelId="{E052D4E0-CB7F-4A52-A5D0-6211C7842EE8}" type="presParOf" srcId="{5722D058-013D-4F7B-8B3A-7E534591D079}" destId="{A0C09B25-3550-49B7-BF40-213F67CC3F6E}" srcOrd="1" destOrd="0" presId="urn:microsoft.com/office/officeart/2018/2/layout/IconVerticalSolidList"/>
    <dgm:cxn modelId="{4E2AC6BD-3F04-4452-8F8E-92FE8BDE8E54}" type="presParOf" srcId="{5722D058-013D-4F7B-8B3A-7E534591D079}" destId="{26F90CC4-6165-4A18-802F-0638C5F136ED}" srcOrd="2" destOrd="0" presId="urn:microsoft.com/office/officeart/2018/2/layout/IconVerticalSolidList"/>
    <dgm:cxn modelId="{E231D139-85D2-4F23-A6E7-7C2CBA467D14}" type="presParOf" srcId="{5722D058-013D-4F7B-8B3A-7E534591D079}" destId="{B2F7F975-F558-4318-8060-43C603C8A72E}" srcOrd="3" destOrd="0" presId="urn:microsoft.com/office/officeart/2018/2/layout/IconVerticalSolidList"/>
    <dgm:cxn modelId="{ED9AD31F-B390-444A-8AA6-30A2C6BBC60D}" type="presParOf" srcId="{61D3B5DB-BC53-4481-BCD6-BCBF6F791A6E}" destId="{6B042C47-914C-4125-86F4-2B6CC3960E26}" srcOrd="7" destOrd="0" presId="urn:microsoft.com/office/officeart/2018/2/layout/IconVerticalSolidList"/>
    <dgm:cxn modelId="{2D4AB849-9913-4885-BACA-CCEE0D274550}" type="presParOf" srcId="{61D3B5DB-BC53-4481-BCD6-BCBF6F791A6E}" destId="{E288E4F2-D03A-46ED-AB5C-79F15DA34C0B}" srcOrd="8" destOrd="0" presId="urn:microsoft.com/office/officeart/2018/2/layout/IconVerticalSolidList"/>
    <dgm:cxn modelId="{6C410646-094E-47FE-B61E-BF9BF2BBE062}" type="presParOf" srcId="{E288E4F2-D03A-46ED-AB5C-79F15DA34C0B}" destId="{F8FA114C-A568-4331-85D3-7CF8EE07455A}" srcOrd="0" destOrd="0" presId="urn:microsoft.com/office/officeart/2018/2/layout/IconVerticalSolidList"/>
    <dgm:cxn modelId="{509C59AE-5F25-4D2B-B449-B06AF904F9DD}" type="presParOf" srcId="{E288E4F2-D03A-46ED-AB5C-79F15DA34C0B}" destId="{14BAA4BB-4C31-48C1-80B1-216AECBDFF38}" srcOrd="1" destOrd="0" presId="urn:microsoft.com/office/officeart/2018/2/layout/IconVerticalSolidList"/>
    <dgm:cxn modelId="{53DE5F06-3537-4C8F-BDD3-016FE553CAAF}" type="presParOf" srcId="{E288E4F2-D03A-46ED-AB5C-79F15DA34C0B}" destId="{03D1E4F3-E2B7-4EDB-9E93-5D8BE00D1EE9}" srcOrd="2" destOrd="0" presId="urn:microsoft.com/office/officeart/2018/2/layout/IconVerticalSolidList"/>
    <dgm:cxn modelId="{69F4338E-C1DC-4AFF-8E91-81ECB0AC5796}" type="presParOf" srcId="{E288E4F2-D03A-46ED-AB5C-79F15DA34C0B}" destId="{9FAD2280-4249-4B23-A448-0FB9ED672AF6}" srcOrd="3" destOrd="0" presId="urn:microsoft.com/office/officeart/2018/2/layout/IconVerticalSolidList"/>
    <dgm:cxn modelId="{5FB5F3BE-4E1E-4991-8D59-A81741E4B896}" type="presParOf" srcId="{61D3B5DB-BC53-4481-BCD6-BCBF6F791A6E}" destId="{E4060114-82B4-4872-A45D-B7016EB23AED}" srcOrd="9" destOrd="0" presId="urn:microsoft.com/office/officeart/2018/2/layout/IconVerticalSolidList"/>
    <dgm:cxn modelId="{5A10D66A-E364-4069-9E91-3C7335946409}" type="presParOf" srcId="{61D3B5DB-BC53-4481-BCD6-BCBF6F791A6E}" destId="{587F977C-AAD2-4C49-8A8C-2A2CF0FE391A}" srcOrd="10" destOrd="0" presId="urn:microsoft.com/office/officeart/2018/2/layout/IconVerticalSolidList"/>
    <dgm:cxn modelId="{77EAEF5B-04FF-41CE-8E96-0BAD3A6F09FA}" type="presParOf" srcId="{587F977C-AAD2-4C49-8A8C-2A2CF0FE391A}" destId="{D63D1F25-9E2B-44C8-9F9C-D4BC4A1C042B}" srcOrd="0" destOrd="0" presId="urn:microsoft.com/office/officeart/2018/2/layout/IconVerticalSolidList"/>
    <dgm:cxn modelId="{E1859274-E006-4D3D-B249-C4BDF7007964}" type="presParOf" srcId="{587F977C-AAD2-4C49-8A8C-2A2CF0FE391A}" destId="{091E736D-12B5-4B4F-84FD-622753B2D2B4}" srcOrd="1" destOrd="0" presId="urn:microsoft.com/office/officeart/2018/2/layout/IconVerticalSolidList"/>
    <dgm:cxn modelId="{DBEE975B-3BB4-4361-888E-6770CC5D6C14}" type="presParOf" srcId="{587F977C-AAD2-4C49-8A8C-2A2CF0FE391A}" destId="{2ACC0F80-95AD-4BB2-95DD-857A4391C3B1}" srcOrd="2" destOrd="0" presId="urn:microsoft.com/office/officeart/2018/2/layout/IconVerticalSolidList"/>
    <dgm:cxn modelId="{CBF8E6F3-2273-4529-B716-37CABD554D93}" type="presParOf" srcId="{587F977C-AAD2-4C49-8A8C-2A2CF0FE391A}" destId="{4B035134-DA62-4472-9D27-7B97C839A3AE}"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7659933-3B06-4DAB-AE14-40F0B497D8E9}"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9E04656C-A85B-4CE3-88C1-4D3AAF38703E}">
      <dgm:prSet/>
      <dgm:spPr/>
      <dgm:t>
        <a:bodyPr/>
        <a:lstStyle/>
        <a:p>
          <a:pPr>
            <a:lnSpc>
              <a:spcPct val="100000"/>
            </a:lnSpc>
          </a:pPr>
          <a:r>
            <a:rPr lang="en-US" dirty="0"/>
            <a:t>¿</a:t>
          </a:r>
          <a:r>
            <a:rPr lang="en-US" dirty="0">
              <a:latin typeface="Neue Haas Grotesk Text Pro"/>
            </a:rPr>
            <a:t>ICE</a:t>
          </a:r>
          <a:r>
            <a:rPr lang="en-US" dirty="0"/>
            <a:t> se </a:t>
          </a:r>
          <a:r>
            <a:rPr lang="en-US" dirty="0" err="1"/>
            <a:t>está</a:t>
          </a:r>
          <a:r>
            <a:rPr lang="en-US" dirty="0"/>
            <a:t> </a:t>
          </a:r>
          <a:r>
            <a:rPr lang="en-US" dirty="0" err="1"/>
            <a:t>acercando</a:t>
          </a:r>
          <a:r>
            <a:rPr lang="en-US" dirty="0"/>
            <a:t> a </a:t>
          </a:r>
          <a:r>
            <a:rPr lang="en-US" dirty="0" err="1"/>
            <a:t>todo</a:t>
          </a:r>
          <a:r>
            <a:rPr lang="en-US" dirty="0"/>
            <a:t> </a:t>
          </a:r>
          <a:r>
            <a:rPr lang="en-US" dirty="0" err="1"/>
            <a:t>aquel</a:t>
          </a:r>
          <a:r>
            <a:rPr lang="en-US" dirty="0"/>
            <a:t> que le </a:t>
          </a:r>
          <a:r>
            <a:rPr lang="en-US" dirty="0" err="1"/>
            <a:t>parece</a:t>
          </a:r>
          <a:r>
            <a:rPr lang="en-US" dirty="0"/>
            <a:t> deportable?</a:t>
          </a:r>
        </a:p>
      </dgm:t>
    </dgm:pt>
    <dgm:pt modelId="{1121B3E7-AB6B-47B1-9FAB-3512607DE71E}" type="parTrans" cxnId="{C03E87E6-0700-48EC-AC26-EA549AC973D5}">
      <dgm:prSet/>
      <dgm:spPr/>
      <dgm:t>
        <a:bodyPr/>
        <a:lstStyle/>
        <a:p>
          <a:endParaRPr lang="en-US"/>
        </a:p>
      </dgm:t>
    </dgm:pt>
    <dgm:pt modelId="{DAA41EC5-FA45-4DCB-AB26-1B6A9BA71353}" type="sibTrans" cxnId="{C03E87E6-0700-48EC-AC26-EA549AC973D5}">
      <dgm:prSet/>
      <dgm:spPr/>
      <dgm:t>
        <a:bodyPr/>
        <a:lstStyle/>
        <a:p>
          <a:endParaRPr lang="en-US"/>
        </a:p>
      </dgm:t>
    </dgm:pt>
    <dgm:pt modelId="{17D27FE4-04FE-4117-8279-7F912C7BCE7C}">
      <dgm:prSet/>
      <dgm:spPr/>
      <dgm:t>
        <a:bodyPr/>
        <a:lstStyle/>
        <a:p>
          <a:pPr>
            <a:lnSpc>
              <a:spcPct val="100000"/>
            </a:lnSpc>
          </a:pPr>
          <a:r>
            <a:rPr lang="en-US" dirty="0"/>
            <a:t>Los </a:t>
          </a:r>
          <a:r>
            <a:rPr lang="en-US" dirty="0" err="1"/>
            <a:t>agentes</a:t>
          </a:r>
          <a:r>
            <a:rPr lang="en-US" dirty="0"/>
            <a:t> del ICE </a:t>
          </a:r>
          <a:r>
            <a:rPr lang="en-US" dirty="0" err="1"/>
            <a:t>normalmente</a:t>
          </a:r>
          <a:r>
            <a:rPr lang="en-US" dirty="0"/>
            <a:t> </a:t>
          </a:r>
          <a:r>
            <a:rPr lang="en-US" dirty="0" err="1"/>
            <a:t>identifican</a:t>
          </a:r>
          <a:r>
            <a:rPr lang="en-US" dirty="0"/>
            <a:t> con </a:t>
          </a:r>
          <a:r>
            <a:rPr lang="en-US" dirty="0" err="1"/>
            <a:t>anticipación</a:t>
          </a:r>
          <a:r>
            <a:rPr lang="en-US" dirty="0"/>
            <a:t> a la persona que </a:t>
          </a:r>
          <a:r>
            <a:rPr lang="en-US" dirty="0" err="1"/>
            <a:t>desean</a:t>
          </a:r>
          <a:r>
            <a:rPr lang="en-US" dirty="0"/>
            <a:t> </a:t>
          </a:r>
          <a:r>
            <a:rPr lang="en-US" dirty="0" err="1"/>
            <a:t>arrestar</a:t>
          </a:r>
          <a:r>
            <a:rPr lang="en-US" dirty="0"/>
            <a:t>. </a:t>
          </a:r>
          <a:r>
            <a:rPr lang="en-US" dirty="0" err="1"/>
            <a:t>Después</a:t>
          </a:r>
          <a:r>
            <a:rPr lang="en-US" dirty="0"/>
            <a:t> </a:t>
          </a:r>
          <a:r>
            <a:rPr lang="en-US" dirty="0" err="1"/>
            <a:t>visitan</a:t>
          </a:r>
          <a:r>
            <a:rPr lang="en-US" dirty="0"/>
            <a:t> a las casas, </a:t>
          </a:r>
          <a:r>
            <a:rPr lang="en-US" dirty="0" err="1"/>
            <a:t>juzgados</a:t>
          </a:r>
          <a:r>
            <a:rPr lang="en-US" dirty="0"/>
            <a:t>, </a:t>
          </a:r>
          <a:r>
            <a:rPr lang="en-US" dirty="0" err="1"/>
            <a:t>refugios</a:t>
          </a:r>
          <a:r>
            <a:rPr lang="en-US" dirty="0"/>
            <a:t>, y hasta sitios de </a:t>
          </a:r>
          <a:r>
            <a:rPr lang="en-US" dirty="0" err="1"/>
            <a:t>trabajo</a:t>
          </a:r>
          <a:r>
            <a:rPr lang="en-US" dirty="0"/>
            <a:t> </a:t>
          </a:r>
          <a:r>
            <a:rPr lang="en-US" dirty="0" err="1"/>
            <a:t>en</a:t>
          </a:r>
          <a:r>
            <a:rPr lang="en-US" dirty="0"/>
            <a:t> </a:t>
          </a:r>
          <a:r>
            <a:rPr lang="en-US" dirty="0" err="1"/>
            <a:t>busca</a:t>
          </a:r>
          <a:r>
            <a:rPr lang="en-US" dirty="0"/>
            <a:t> de </a:t>
          </a:r>
          <a:r>
            <a:rPr lang="en-US" dirty="0" err="1"/>
            <a:t>esta</a:t>
          </a:r>
          <a:r>
            <a:rPr lang="en-US" dirty="0"/>
            <a:t> persona. Cada </a:t>
          </a:r>
          <a:r>
            <a:rPr lang="en-US" dirty="0" err="1"/>
            <a:t>vez</a:t>
          </a:r>
          <a:r>
            <a:rPr lang="en-US" dirty="0"/>
            <a:t> con mayor </a:t>
          </a:r>
          <a:r>
            <a:rPr lang="en-US" dirty="0" err="1"/>
            <a:t>frecuencia</a:t>
          </a:r>
          <a:r>
            <a:rPr lang="en-US" dirty="0"/>
            <a:t>, </a:t>
          </a:r>
          <a:r>
            <a:rPr lang="en-US" dirty="0" err="1"/>
            <a:t>esperan</a:t>
          </a:r>
          <a:r>
            <a:rPr lang="en-US" dirty="0"/>
            <a:t> </a:t>
          </a:r>
          <a:r>
            <a:rPr lang="en-US" dirty="0" err="1"/>
            <a:t>en</a:t>
          </a:r>
          <a:r>
            <a:rPr lang="en-US" dirty="0"/>
            <a:t> la </a:t>
          </a:r>
          <a:r>
            <a:rPr lang="en-US" dirty="0" err="1"/>
            <a:t>calle</a:t>
          </a:r>
          <a:r>
            <a:rPr lang="en-US" dirty="0"/>
            <a:t> para </a:t>
          </a:r>
          <a:r>
            <a:rPr lang="en-US" dirty="0" err="1"/>
            <a:t>hacer</a:t>
          </a:r>
          <a:r>
            <a:rPr lang="en-US" dirty="0"/>
            <a:t> </a:t>
          </a:r>
          <a:r>
            <a:rPr lang="en-US" dirty="0" err="1"/>
            <a:t>el</a:t>
          </a:r>
          <a:r>
            <a:rPr lang="en-US" dirty="0"/>
            <a:t> </a:t>
          </a:r>
          <a:r>
            <a:rPr lang="en-US" dirty="0" err="1"/>
            <a:t>arresto</a:t>
          </a:r>
          <a:r>
            <a:rPr lang="en-US" dirty="0"/>
            <a:t>. </a:t>
          </a:r>
        </a:p>
      </dgm:t>
    </dgm:pt>
    <dgm:pt modelId="{1A2BBCD7-D93F-49AD-BF2D-74238C45B683}" type="parTrans" cxnId="{A61697E5-CFD3-4D32-8B9E-844BE52706F8}">
      <dgm:prSet/>
      <dgm:spPr/>
      <dgm:t>
        <a:bodyPr/>
        <a:lstStyle/>
        <a:p>
          <a:endParaRPr lang="en-US"/>
        </a:p>
      </dgm:t>
    </dgm:pt>
    <dgm:pt modelId="{1635D250-046A-45B7-BD50-69182AB84018}" type="sibTrans" cxnId="{A61697E5-CFD3-4D32-8B9E-844BE52706F8}">
      <dgm:prSet/>
      <dgm:spPr/>
      <dgm:t>
        <a:bodyPr/>
        <a:lstStyle/>
        <a:p>
          <a:endParaRPr lang="en-US"/>
        </a:p>
      </dgm:t>
    </dgm:pt>
    <dgm:pt modelId="{8DB0021A-A019-4F45-A873-92C5B44EE78D}" type="pres">
      <dgm:prSet presAssocID="{A7659933-3B06-4DAB-AE14-40F0B497D8E9}" presName="root" presStyleCnt="0">
        <dgm:presLayoutVars>
          <dgm:dir/>
          <dgm:resizeHandles val="exact"/>
        </dgm:presLayoutVars>
      </dgm:prSet>
      <dgm:spPr/>
    </dgm:pt>
    <dgm:pt modelId="{45CFCCD3-4A3E-4853-B4DB-EA8A99E83245}" type="pres">
      <dgm:prSet presAssocID="{9E04656C-A85B-4CE3-88C1-4D3AAF38703E}" presName="compNode" presStyleCnt="0"/>
      <dgm:spPr/>
    </dgm:pt>
    <dgm:pt modelId="{7A8D50EA-70DE-42CF-BF99-ABD7E89CB9B9}" type="pres">
      <dgm:prSet presAssocID="{9E04656C-A85B-4CE3-88C1-4D3AAF38703E}" presName="bgRect" presStyleLbl="bgShp" presStyleIdx="0" presStyleCnt="2"/>
      <dgm:spPr/>
    </dgm:pt>
    <dgm:pt modelId="{7CEBEE65-A4A7-4431-BAD8-B5FB5724A8BE}" type="pres">
      <dgm:prSet presAssocID="{9E04656C-A85B-4CE3-88C1-4D3AAF38703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Ice cream"/>
        </a:ext>
      </dgm:extLst>
    </dgm:pt>
    <dgm:pt modelId="{B00976CD-6B06-440D-A6AB-3CA1EBFE956C}" type="pres">
      <dgm:prSet presAssocID="{9E04656C-A85B-4CE3-88C1-4D3AAF38703E}" presName="spaceRect" presStyleCnt="0"/>
      <dgm:spPr/>
    </dgm:pt>
    <dgm:pt modelId="{C8BFD337-B182-4F9D-A1C3-365D5C583735}" type="pres">
      <dgm:prSet presAssocID="{9E04656C-A85B-4CE3-88C1-4D3AAF38703E}" presName="parTx" presStyleLbl="revTx" presStyleIdx="0" presStyleCnt="2">
        <dgm:presLayoutVars>
          <dgm:chMax val="0"/>
          <dgm:chPref val="0"/>
        </dgm:presLayoutVars>
      </dgm:prSet>
      <dgm:spPr/>
    </dgm:pt>
    <dgm:pt modelId="{0D499FD3-D07F-4DBF-9AC8-2AF6B132B9F3}" type="pres">
      <dgm:prSet presAssocID="{DAA41EC5-FA45-4DCB-AB26-1B6A9BA71353}" presName="sibTrans" presStyleCnt="0"/>
      <dgm:spPr/>
    </dgm:pt>
    <dgm:pt modelId="{F88BB630-B948-4D68-91A7-83916845E2CF}" type="pres">
      <dgm:prSet presAssocID="{17D27FE4-04FE-4117-8279-7F912C7BCE7C}" presName="compNode" presStyleCnt="0"/>
      <dgm:spPr/>
    </dgm:pt>
    <dgm:pt modelId="{4FD09DA8-F72F-4429-A14E-69D511E6AE5F}" type="pres">
      <dgm:prSet presAssocID="{17D27FE4-04FE-4117-8279-7F912C7BCE7C}" presName="bgRect" presStyleLbl="bgShp" presStyleIdx="1" presStyleCnt="2"/>
      <dgm:spPr/>
    </dgm:pt>
    <dgm:pt modelId="{BD66B557-DD69-4628-BDEC-67244165A831}" type="pres">
      <dgm:prSet presAssocID="{17D27FE4-04FE-4117-8279-7F912C7BCE7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ard Room"/>
        </a:ext>
      </dgm:extLst>
    </dgm:pt>
    <dgm:pt modelId="{F19B87AB-3B70-49AA-AF7A-294B95DBE1E9}" type="pres">
      <dgm:prSet presAssocID="{17D27FE4-04FE-4117-8279-7F912C7BCE7C}" presName="spaceRect" presStyleCnt="0"/>
      <dgm:spPr/>
    </dgm:pt>
    <dgm:pt modelId="{F01DBC78-A7C3-4283-8CC4-71614E23008B}" type="pres">
      <dgm:prSet presAssocID="{17D27FE4-04FE-4117-8279-7F912C7BCE7C}" presName="parTx" presStyleLbl="revTx" presStyleIdx="1" presStyleCnt="2">
        <dgm:presLayoutVars>
          <dgm:chMax val="0"/>
          <dgm:chPref val="0"/>
        </dgm:presLayoutVars>
      </dgm:prSet>
      <dgm:spPr/>
    </dgm:pt>
  </dgm:ptLst>
  <dgm:cxnLst>
    <dgm:cxn modelId="{25D51062-3BCD-4B6F-9175-56A939A59F8A}" type="presOf" srcId="{A7659933-3B06-4DAB-AE14-40F0B497D8E9}" destId="{8DB0021A-A019-4F45-A873-92C5B44EE78D}" srcOrd="0" destOrd="0" presId="urn:microsoft.com/office/officeart/2018/2/layout/IconVerticalSolidList"/>
    <dgm:cxn modelId="{2BE334AE-D3FE-4A67-A3B9-20CCCC5EA66F}" type="presOf" srcId="{9E04656C-A85B-4CE3-88C1-4D3AAF38703E}" destId="{C8BFD337-B182-4F9D-A1C3-365D5C583735}" srcOrd="0" destOrd="0" presId="urn:microsoft.com/office/officeart/2018/2/layout/IconVerticalSolidList"/>
    <dgm:cxn modelId="{A61697E5-CFD3-4D32-8B9E-844BE52706F8}" srcId="{A7659933-3B06-4DAB-AE14-40F0B497D8E9}" destId="{17D27FE4-04FE-4117-8279-7F912C7BCE7C}" srcOrd="1" destOrd="0" parTransId="{1A2BBCD7-D93F-49AD-BF2D-74238C45B683}" sibTransId="{1635D250-046A-45B7-BD50-69182AB84018}"/>
    <dgm:cxn modelId="{C03E87E6-0700-48EC-AC26-EA549AC973D5}" srcId="{A7659933-3B06-4DAB-AE14-40F0B497D8E9}" destId="{9E04656C-A85B-4CE3-88C1-4D3AAF38703E}" srcOrd="0" destOrd="0" parTransId="{1121B3E7-AB6B-47B1-9FAB-3512607DE71E}" sibTransId="{DAA41EC5-FA45-4DCB-AB26-1B6A9BA71353}"/>
    <dgm:cxn modelId="{5E7A16EB-435D-40B1-9B64-5AAFCA1B4343}" type="presOf" srcId="{17D27FE4-04FE-4117-8279-7F912C7BCE7C}" destId="{F01DBC78-A7C3-4283-8CC4-71614E23008B}" srcOrd="0" destOrd="0" presId="urn:microsoft.com/office/officeart/2018/2/layout/IconVerticalSolidList"/>
    <dgm:cxn modelId="{A8410B8A-82DA-44B7-9A34-2A122AC650D5}" type="presParOf" srcId="{8DB0021A-A019-4F45-A873-92C5B44EE78D}" destId="{45CFCCD3-4A3E-4853-B4DB-EA8A99E83245}" srcOrd="0" destOrd="0" presId="urn:microsoft.com/office/officeart/2018/2/layout/IconVerticalSolidList"/>
    <dgm:cxn modelId="{0223B08A-83E1-4159-8724-2E0B84259B4F}" type="presParOf" srcId="{45CFCCD3-4A3E-4853-B4DB-EA8A99E83245}" destId="{7A8D50EA-70DE-42CF-BF99-ABD7E89CB9B9}" srcOrd="0" destOrd="0" presId="urn:microsoft.com/office/officeart/2018/2/layout/IconVerticalSolidList"/>
    <dgm:cxn modelId="{8A7303CF-4139-4989-9FB3-723FDDBD8639}" type="presParOf" srcId="{45CFCCD3-4A3E-4853-B4DB-EA8A99E83245}" destId="{7CEBEE65-A4A7-4431-BAD8-B5FB5724A8BE}" srcOrd="1" destOrd="0" presId="urn:microsoft.com/office/officeart/2018/2/layout/IconVerticalSolidList"/>
    <dgm:cxn modelId="{979F207E-782C-4E33-B041-CD4B77CF0794}" type="presParOf" srcId="{45CFCCD3-4A3E-4853-B4DB-EA8A99E83245}" destId="{B00976CD-6B06-440D-A6AB-3CA1EBFE956C}" srcOrd="2" destOrd="0" presId="urn:microsoft.com/office/officeart/2018/2/layout/IconVerticalSolidList"/>
    <dgm:cxn modelId="{6D6F86D1-6BBA-48F4-8B44-71BC85BEE30E}" type="presParOf" srcId="{45CFCCD3-4A3E-4853-B4DB-EA8A99E83245}" destId="{C8BFD337-B182-4F9D-A1C3-365D5C583735}" srcOrd="3" destOrd="0" presId="urn:microsoft.com/office/officeart/2018/2/layout/IconVerticalSolidList"/>
    <dgm:cxn modelId="{96CBE6D9-4BA7-438E-A899-43087632FF77}" type="presParOf" srcId="{8DB0021A-A019-4F45-A873-92C5B44EE78D}" destId="{0D499FD3-D07F-4DBF-9AC8-2AF6B132B9F3}" srcOrd="1" destOrd="0" presId="urn:microsoft.com/office/officeart/2018/2/layout/IconVerticalSolidList"/>
    <dgm:cxn modelId="{B18F041A-E920-4A59-8872-4CB7ED627138}" type="presParOf" srcId="{8DB0021A-A019-4F45-A873-92C5B44EE78D}" destId="{F88BB630-B948-4D68-91A7-83916845E2CF}" srcOrd="2" destOrd="0" presId="urn:microsoft.com/office/officeart/2018/2/layout/IconVerticalSolidList"/>
    <dgm:cxn modelId="{D7D6357D-9942-4AD5-BE47-361CB6BE9B1D}" type="presParOf" srcId="{F88BB630-B948-4D68-91A7-83916845E2CF}" destId="{4FD09DA8-F72F-4429-A14E-69D511E6AE5F}" srcOrd="0" destOrd="0" presId="urn:microsoft.com/office/officeart/2018/2/layout/IconVerticalSolidList"/>
    <dgm:cxn modelId="{CF007C57-D110-445A-AC13-D852F8EEFC0C}" type="presParOf" srcId="{F88BB630-B948-4D68-91A7-83916845E2CF}" destId="{BD66B557-DD69-4628-BDEC-67244165A831}" srcOrd="1" destOrd="0" presId="urn:microsoft.com/office/officeart/2018/2/layout/IconVerticalSolidList"/>
    <dgm:cxn modelId="{BA504ACB-0563-4589-91D0-A3166F17A103}" type="presParOf" srcId="{F88BB630-B948-4D68-91A7-83916845E2CF}" destId="{F19B87AB-3B70-49AA-AF7A-294B95DBE1E9}" srcOrd="2" destOrd="0" presId="urn:microsoft.com/office/officeart/2018/2/layout/IconVerticalSolidList"/>
    <dgm:cxn modelId="{185E7282-128A-4877-A9CA-8A144899908E}" type="presParOf" srcId="{F88BB630-B948-4D68-91A7-83916845E2CF}" destId="{F01DBC78-A7C3-4283-8CC4-71614E23008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DB1A0B-BE6E-450B-8D7D-EE4076989537}" type="doc">
      <dgm:prSet loTypeId="urn:microsoft.com/office/officeart/2005/8/layout/default" loCatId="list" qsTypeId="urn:microsoft.com/office/officeart/2005/8/quickstyle/simple5" qsCatId="simple" csTypeId="urn:microsoft.com/office/officeart/2005/8/colors/accent1_2" csCatId="accent1"/>
      <dgm:spPr/>
      <dgm:t>
        <a:bodyPr/>
        <a:lstStyle/>
        <a:p>
          <a:endParaRPr lang="en-US"/>
        </a:p>
      </dgm:t>
    </dgm:pt>
    <dgm:pt modelId="{C8148B6E-4202-4605-A2E5-9342355A5D73}">
      <dgm:prSet/>
      <dgm:spPr/>
      <dgm:t>
        <a:bodyPr/>
        <a:lstStyle/>
        <a:p>
          <a:r>
            <a:rPr lang="en-US"/>
            <a:t>Ciudadania por Nacimiento</a:t>
          </a:r>
        </a:p>
      </dgm:t>
    </dgm:pt>
    <dgm:pt modelId="{B495FA0F-27E0-49AA-B0F7-F801F7D46DD9}" type="parTrans" cxnId="{437AAFDF-C6A4-4F63-958B-2F495FDD4A18}">
      <dgm:prSet/>
      <dgm:spPr/>
      <dgm:t>
        <a:bodyPr/>
        <a:lstStyle/>
        <a:p>
          <a:endParaRPr lang="en-US"/>
        </a:p>
      </dgm:t>
    </dgm:pt>
    <dgm:pt modelId="{468D8E42-1CC8-433D-A9A2-73511FC88730}" type="sibTrans" cxnId="{437AAFDF-C6A4-4F63-958B-2F495FDD4A18}">
      <dgm:prSet/>
      <dgm:spPr/>
      <dgm:t>
        <a:bodyPr/>
        <a:lstStyle/>
        <a:p>
          <a:endParaRPr lang="en-US"/>
        </a:p>
      </dgm:t>
    </dgm:pt>
    <dgm:pt modelId="{497AEA39-70F0-47FF-9D21-C3A673A3F24A}">
      <dgm:prSet/>
      <dgm:spPr/>
      <dgm:t>
        <a:bodyPr/>
        <a:lstStyle/>
        <a:p>
          <a:r>
            <a:rPr lang="en-US"/>
            <a:t>Activacion de partes de la Fuerza Militar</a:t>
          </a:r>
        </a:p>
      </dgm:t>
    </dgm:pt>
    <dgm:pt modelId="{5F56BA0F-83C0-4D8A-A360-E8909E79E236}" type="parTrans" cxnId="{7C73C20B-0D10-47F4-B251-F845182CC50A}">
      <dgm:prSet/>
      <dgm:spPr/>
      <dgm:t>
        <a:bodyPr/>
        <a:lstStyle/>
        <a:p>
          <a:endParaRPr lang="en-US"/>
        </a:p>
      </dgm:t>
    </dgm:pt>
    <dgm:pt modelId="{62147BA1-ECFB-454B-BFB7-D1DFDB82B82A}" type="sibTrans" cxnId="{7C73C20B-0D10-47F4-B251-F845182CC50A}">
      <dgm:prSet/>
      <dgm:spPr/>
      <dgm:t>
        <a:bodyPr/>
        <a:lstStyle/>
        <a:p>
          <a:endParaRPr lang="en-US"/>
        </a:p>
      </dgm:t>
    </dgm:pt>
    <dgm:pt modelId="{285D015D-4B8E-45C9-94FB-AFED7B426DD4}">
      <dgm:prSet/>
      <dgm:spPr/>
      <dgm:t>
        <a:bodyPr/>
        <a:lstStyle/>
        <a:p>
          <a:r>
            <a:rPr lang="en-US"/>
            <a:t>Dando ICE poder de cambiar y terminar parole </a:t>
          </a:r>
        </a:p>
      </dgm:t>
    </dgm:pt>
    <dgm:pt modelId="{69289B1F-237C-4F3D-89A3-A44E46046AB2}" type="parTrans" cxnId="{7F525710-3B63-4303-AA79-633867250A0E}">
      <dgm:prSet/>
      <dgm:spPr/>
      <dgm:t>
        <a:bodyPr/>
        <a:lstStyle/>
        <a:p>
          <a:endParaRPr lang="en-US"/>
        </a:p>
      </dgm:t>
    </dgm:pt>
    <dgm:pt modelId="{0FF7C114-05C1-4988-A97B-4033B136D3C0}" type="sibTrans" cxnId="{7F525710-3B63-4303-AA79-633867250A0E}">
      <dgm:prSet/>
      <dgm:spPr/>
      <dgm:t>
        <a:bodyPr/>
        <a:lstStyle/>
        <a:p>
          <a:endParaRPr lang="en-US"/>
        </a:p>
      </dgm:t>
    </dgm:pt>
    <dgm:pt modelId="{0B6119AF-7BF1-4A45-B07D-2B1F07873FD3}">
      <dgm:prSet/>
      <dgm:spPr/>
      <dgm:t>
        <a:bodyPr/>
        <a:lstStyle/>
        <a:p>
          <a:r>
            <a:rPr lang="en-US"/>
            <a:t>Dando ICE poder de usar la le de Remocion Expedido adentro de los EEUU</a:t>
          </a:r>
        </a:p>
      </dgm:t>
    </dgm:pt>
    <dgm:pt modelId="{831B9A5A-F3DE-47F5-B480-758DB77D0BBB}" type="parTrans" cxnId="{00AD2C13-3665-4C20-95E7-86F52FF81EF2}">
      <dgm:prSet/>
      <dgm:spPr/>
      <dgm:t>
        <a:bodyPr/>
        <a:lstStyle/>
        <a:p>
          <a:endParaRPr lang="en-US"/>
        </a:p>
      </dgm:t>
    </dgm:pt>
    <dgm:pt modelId="{C312EDDC-6DA0-409C-A2B8-3FB3A68CCEEC}" type="sibTrans" cxnId="{00AD2C13-3665-4C20-95E7-86F52FF81EF2}">
      <dgm:prSet/>
      <dgm:spPr/>
      <dgm:t>
        <a:bodyPr/>
        <a:lstStyle/>
        <a:p>
          <a:endParaRPr lang="en-US"/>
        </a:p>
      </dgm:t>
    </dgm:pt>
    <dgm:pt modelId="{DF06F98D-9B54-4C23-B999-BD6675ADF18D}">
      <dgm:prSet/>
      <dgm:spPr/>
      <dgm:t>
        <a:bodyPr/>
        <a:lstStyle/>
        <a:p>
          <a:r>
            <a:rPr lang="en-US"/>
            <a:t>Dando ICE poder de cancelar casos en los cortes a los que llegaron en los ultimos 2 anos.</a:t>
          </a:r>
        </a:p>
      </dgm:t>
    </dgm:pt>
    <dgm:pt modelId="{96774084-E7A9-444D-A9F1-988FCE6FB237}" type="parTrans" cxnId="{5B136791-BF99-4A94-BD5A-B73081EC40A3}">
      <dgm:prSet/>
      <dgm:spPr/>
      <dgm:t>
        <a:bodyPr/>
        <a:lstStyle/>
        <a:p>
          <a:endParaRPr lang="en-US"/>
        </a:p>
      </dgm:t>
    </dgm:pt>
    <dgm:pt modelId="{9685E0E9-12FD-4DA8-9714-BDB6FF5538E6}" type="sibTrans" cxnId="{5B136791-BF99-4A94-BD5A-B73081EC40A3}">
      <dgm:prSet/>
      <dgm:spPr/>
      <dgm:t>
        <a:bodyPr/>
        <a:lstStyle/>
        <a:p>
          <a:endParaRPr lang="en-US"/>
        </a:p>
      </dgm:t>
    </dgm:pt>
    <dgm:pt modelId="{B329FA40-8E97-4189-A237-E13F70B95F9B}">
      <dgm:prSet/>
      <dgm:spPr/>
      <dgm:t>
        <a:bodyPr/>
        <a:lstStyle/>
        <a:p>
          <a:r>
            <a:rPr lang="en-US"/>
            <a:t>Ordenes de usar la Acta de Laken Riley para detener no arrestado pero no condenado por robo</a:t>
          </a:r>
        </a:p>
      </dgm:t>
    </dgm:pt>
    <dgm:pt modelId="{6B4E5FBF-9E27-42B7-AEC2-657C1C328E50}" type="parTrans" cxnId="{DA2D6B6B-DF4C-4C95-85E7-DC494A74067A}">
      <dgm:prSet/>
      <dgm:spPr/>
      <dgm:t>
        <a:bodyPr/>
        <a:lstStyle/>
        <a:p>
          <a:endParaRPr lang="en-US"/>
        </a:p>
      </dgm:t>
    </dgm:pt>
    <dgm:pt modelId="{8343DA72-249E-4775-BA8C-69BA29A022A5}" type="sibTrans" cxnId="{DA2D6B6B-DF4C-4C95-85E7-DC494A74067A}">
      <dgm:prSet/>
      <dgm:spPr/>
      <dgm:t>
        <a:bodyPr/>
        <a:lstStyle/>
        <a:p>
          <a:endParaRPr lang="en-US"/>
        </a:p>
      </dgm:t>
    </dgm:pt>
    <dgm:pt modelId="{9D587DE7-8D23-425D-8F04-6B578EB6DF84}">
      <dgm:prSet/>
      <dgm:spPr/>
      <dgm:t>
        <a:bodyPr/>
        <a:lstStyle/>
        <a:p>
          <a:r>
            <a:rPr lang="en-US"/>
            <a:t>Prohibiendo el uso de beneficios publicos (ya eran)</a:t>
          </a:r>
        </a:p>
      </dgm:t>
    </dgm:pt>
    <dgm:pt modelId="{5133DC43-D5B7-445E-BF2E-D9906384E628}" type="parTrans" cxnId="{1733BDA0-8608-4C1D-A69E-66C07E172AF4}">
      <dgm:prSet/>
      <dgm:spPr/>
      <dgm:t>
        <a:bodyPr/>
        <a:lstStyle/>
        <a:p>
          <a:endParaRPr lang="en-US"/>
        </a:p>
      </dgm:t>
    </dgm:pt>
    <dgm:pt modelId="{13332128-DE55-4CCB-9BCC-4BCADE8B06BD}" type="sibTrans" cxnId="{1733BDA0-8608-4C1D-A69E-66C07E172AF4}">
      <dgm:prSet/>
      <dgm:spPr/>
      <dgm:t>
        <a:bodyPr/>
        <a:lstStyle/>
        <a:p>
          <a:endParaRPr lang="en-US"/>
        </a:p>
      </dgm:t>
    </dgm:pt>
    <dgm:pt modelId="{96E20F44-AB14-42AA-B0BD-54F766AC96D5}">
      <dgm:prSet/>
      <dgm:spPr/>
      <dgm:t>
        <a:bodyPr/>
        <a:lstStyle/>
        <a:p>
          <a:r>
            <a:rPr lang="en-US"/>
            <a:t>Requiriendo la "registracion" de inmigrantes de todo tipo</a:t>
          </a:r>
        </a:p>
      </dgm:t>
    </dgm:pt>
    <dgm:pt modelId="{02FDC6A0-2FF7-4683-AD0F-07264473C2EE}" type="parTrans" cxnId="{1F5A2B45-0C3F-42C3-A4C4-64D44F91134E}">
      <dgm:prSet/>
      <dgm:spPr/>
      <dgm:t>
        <a:bodyPr/>
        <a:lstStyle/>
        <a:p>
          <a:endParaRPr lang="en-US"/>
        </a:p>
      </dgm:t>
    </dgm:pt>
    <dgm:pt modelId="{4BBE7501-C346-4B43-AB29-44C304FE43D6}" type="sibTrans" cxnId="{1F5A2B45-0C3F-42C3-A4C4-64D44F91134E}">
      <dgm:prSet/>
      <dgm:spPr/>
      <dgm:t>
        <a:bodyPr/>
        <a:lstStyle/>
        <a:p>
          <a:endParaRPr lang="en-US"/>
        </a:p>
      </dgm:t>
    </dgm:pt>
    <dgm:pt modelId="{26E7834F-DE62-4201-B361-33915E6847DB}">
      <dgm:prSet/>
      <dgm:spPr/>
      <dgm:t>
        <a:bodyPr/>
        <a:lstStyle/>
        <a:p>
          <a:r>
            <a:rPr lang="en-US"/>
            <a:t>Detener todos que se encuentran in cualquier lugar</a:t>
          </a:r>
        </a:p>
      </dgm:t>
    </dgm:pt>
    <dgm:pt modelId="{1B3C3B41-6A72-4B3E-9F40-65D11277D63A}" type="parTrans" cxnId="{22EA327A-BF1F-4ECE-937F-1D4373275181}">
      <dgm:prSet/>
      <dgm:spPr/>
      <dgm:t>
        <a:bodyPr/>
        <a:lstStyle/>
        <a:p>
          <a:endParaRPr lang="en-US"/>
        </a:p>
      </dgm:t>
    </dgm:pt>
    <dgm:pt modelId="{F0A19D71-1D43-4A96-BFDC-1B296EFAFE5C}" type="sibTrans" cxnId="{22EA327A-BF1F-4ECE-937F-1D4373275181}">
      <dgm:prSet/>
      <dgm:spPr/>
      <dgm:t>
        <a:bodyPr/>
        <a:lstStyle/>
        <a:p>
          <a:endParaRPr lang="en-US"/>
        </a:p>
      </dgm:t>
    </dgm:pt>
    <dgm:pt modelId="{C6A24EB0-2B62-404A-86A5-65658C2D88F9}">
      <dgm:prSet/>
      <dgm:spPr/>
      <dgm:t>
        <a:bodyPr/>
        <a:lstStyle/>
        <a:p>
          <a:r>
            <a:rPr lang="en-US"/>
            <a:t>Terminacion de Parole por CHVN</a:t>
          </a:r>
        </a:p>
      </dgm:t>
    </dgm:pt>
    <dgm:pt modelId="{4D66005D-C383-42D2-AE42-000A3B7AC9CE}" type="parTrans" cxnId="{4C85554F-1B47-434B-BE10-6CFC162DC693}">
      <dgm:prSet/>
      <dgm:spPr/>
      <dgm:t>
        <a:bodyPr/>
        <a:lstStyle/>
        <a:p>
          <a:endParaRPr lang="en-US"/>
        </a:p>
      </dgm:t>
    </dgm:pt>
    <dgm:pt modelId="{7E06B7E6-B3FB-4197-8E3C-A0E18F4DA9BB}" type="sibTrans" cxnId="{4C85554F-1B47-434B-BE10-6CFC162DC693}">
      <dgm:prSet/>
      <dgm:spPr/>
      <dgm:t>
        <a:bodyPr/>
        <a:lstStyle/>
        <a:p>
          <a:endParaRPr lang="en-US"/>
        </a:p>
      </dgm:t>
    </dgm:pt>
    <dgm:pt modelId="{D2305D70-71A6-4391-8E3E-A155FED23DF0}">
      <dgm:prSet/>
      <dgm:spPr/>
      <dgm:t>
        <a:bodyPr/>
        <a:lstStyle/>
        <a:p>
          <a:r>
            <a:rPr lang="en-US"/>
            <a:t>Terminar el programa de reunificacion de familia</a:t>
          </a:r>
        </a:p>
      </dgm:t>
    </dgm:pt>
    <dgm:pt modelId="{2752A2E2-326B-424A-BC2E-441883772CA3}" type="parTrans" cxnId="{DFB010AB-9D77-4F3C-A6EB-B09D776E2DE5}">
      <dgm:prSet/>
      <dgm:spPr/>
      <dgm:t>
        <a:bodyPr/>
        <a:lstStyle/>
        <a:p>
          <a:endParaRPr lang="en-US"/>
        </a:p>
      </dgm:t>
    </dgm:pt>
    <dgm:pt modelId="{D5504F02-E095-4FFA-BF65-FD40FFC397C7}" type="sibTrans" cxnId="{DFB010AB-9D77-4F3C-A6EB-B09D776E2DE5}">
      <dgm:prSet/>
      <dgm:spPr/>
      <dgm:t>
        <a:bodyPr/>
        <a:lstStyle/>
        <a:p>
          <a:endParaRPr lang="en-US"/>
        </a:p>
      </dgm:t>
    </dgm:pt>
    <dgm:pt modelId="{0F67800A-A2E9-4380-BB48-DE234E624319}">
      <dgm:prSet/>
      <dgm:spPr/>
      <dgm:t>
        <a:bodyPr/>
        <a:lstStyle/>
        <a:p>
          <a:r>
            <a:rPr lang="en-US"/>
            <a:t>Limitar extenciones de permisos de trabajo a los que "cualifican"</a:t>
          </a:r>
        </a:p>
      </dgm:t>
    </dgm:pt>
    <dgm:pt modelId="{076C8D97-598E-4336-80C9-B12286989F11}" type="parTrans" cxnId="{7BAA770E-4E9F-4F53-9A3D-AE2DE12CE73E}">
      <dgm:prSet/>
      <dgm:spPr/>
      <dgm:t>
        <a:bodyPr/>
        <a:lstStyle/>
        <a:p>
          <a:endParaRPr lang="en-US"/>
        </a:p>
      </dgm:t>
    </dgm:pt>
    <dgm:pt modelId="{D196C1BF-B910-4E05-BB17-E2FD5256AC4E}" type="sibTrans" cxnId="{7BAA770E-4E9F-4F53-9A3D-AE2DE12CE73E}">
      <dgm:prSet/>
      <dgm:spPr/>
      <dgm:t>
        <a:bodyPr/>
        <a:lstStyle/>
        <a:p>
          <a:endParaRPr lang="en-US"/>
        </a:p>
      </dgm:t>
    </dgm:pt>
    <dgm:pt modelId="{80FA13D1-1C6F-4DB9-BFFC-93B4F6303928}">
      <dgm:prSet/>
      <dgm:spPr/>
      <dgm:t>
        <a:bodyPr/>
        <a:lstStyle/>
        <a:p>
          <a:r>
            <a:rPr lang="en-US"/>
            <a:t>Enforzar contra empleadores la leyes de verificacion</a:t>
          </a:r>
        </a:p>
      </dgm:t>
    </dgm:pt>
    <dgm:pt modelId="{1F572325-6D5A-4EEE-9FE6-7CA88A4136B7}" type="parTrans" cxnId="{ADC2B003-3279-478A-AE71-13D55FA1A84D}">
      <dgm:prSet/>
      <dgm:spPr/>
      <dgm:t>
        <a:bodyPr/>
        <a:lstStyle/>
        <a:p>
          <a:endParaRPr lang="en-US"/>
        </a:p>
      </dgm:t>
    </dgm:pt>
    <dgm:pt modelId="{18E2617E-C21A-474F-81E3-B56CEA00BF0E}" type="sibTrans" cxnId="{ADC2B003-3279-478A-AE71-13D55FA1A84D}">
      <dgm:prSet/>
      <dgm:spPr/>
      <dgm:t>
        <a:bodyPr/>
        <a:lstStyle/>
        <a:p>
          <a:endParaRPr lang="en-US"/>
        </a:p>
      </dgm:t>
    </dgm:pt>
    <dgm:pt modelId="{B4A6117E-2DB3-4F07-BCB5-084C516E0EAB}" type="pres">
      <dgm:prSet presAssocID="{3FDB1A0B-BE6E-450B-8D7D-EE4076989537}" presName="diagram" presStyleCnt="0">
        <dgm:presLayoutVars>
          <dgm:dir/>
          <dgm:resizeHandles val="exact"/>
        </dgm:presLayoutVars>
      </dgm:prSet>
      <dgm:spPr/>
    </dgm:pt>
    <dgm:pt modelId="{897B156B-3949-43A2-B2F2-A67F6306B34E}" type="pres">
      <dgm:prSet presAssocID="{C8148B6E-4202-4605-A2E5-9342355A5D73}" presName="node" presStyleLbl="node1" presStyleIdx="0" presStyleCnt="13">
        <dgm:presLayoutVars>
          <dgm:bulletEnabled val="1"/>
        </dgm:presLayoutVars>
      </dgm:prSet>
      <dgm:spPr/>
    </dgm:pt>
    <dgm:pt modelId="{3FEC2A2E-FD68-4F7B-BBA9-1A04EF887F8D}" type="pres">
      <dgm:prSet presAssocID="{468D8E42-1CC8-433D-A9A2-73511FC88730}" presName="sibTrans" presStyleCnt="0"/>
      <dgm:spPr/>
    </dgm:pt>
    <dgm:pt modelId="{5E9A6F27-489F-49A2-836B-7759DDD389B4}" type="pres">
      <dgm:prSet presAssocID="{497AEA39-70F0-47FF-9D21-C3A673A3F24A}" presName="node" presStyleLbl="node1" presStyleIdx="1" presStyleCnt="13">
        <dgm:presLayoutVars>
          <dgm:bulletEnabled val="1"/>
        </dgm:presLayoutVars>
      </dgm:prSet>
      <dgm:spPr/>
    </dgm:pt>
    <dgm:pt modelId="{51C0A954-74F2-4F40-B8CB-F037F5064616}" type="pres">
      <dgm:prSet presAssocID="{62147BA1-ECFB-454B-BFB7-D1DFDB82B82A}" presName="sibTrans" presStyleCnt="0"/>
      <dgm:spPr/>
    </dgm:pt>
    <dgm:pt modelId="{B58FB92F-C2AB-44E6-94ED-5B7DDFE663E6}" type="pres">
      <dgm:prSet presAssocID="{285D015D-4B8E-45C9-94FB-AFED7B426DD4}" presName="node" presStyleLbl="node1" presStyleIdx="2" presStyleCnt="13">
        <dgm:presLayoutVars>
          <dgm:bulletEnabled val="1"/>
        </dgm:presLayoutVars>
      </dgm:prSet>
      <dgm:spPr/>
    </dgm:pt>
    <dgm:pt modelId="{8FEA6BA5-3F95-4D12-9279-0919A242BABF}" type="pres">
      <dgm:prSet presAssocID="{0FF7C114-05C1-4988-A97B-4033B136D3C0}" presName="sibTrans" presStyleCnt="0"/>
      <dgm:spPr/>
    </dgm:pt>
    <dgm:pt modelId="{ADB8B3BF-D2F0-4492-94A4-066CC3C20C7A}" type="pres">
      <dgm:prSet presAssocID="{0B6119AF-7BF1-4A45-B07D-2B1F07873FD3}" presName="node" presStyleLbl="node1" presStyleIdx="3" presStyleCnt="13">
        <dgm:presLayoutVars>
          <dgm:bulletEnabled val="1"/>
        </dgm:presLayoutVars>
      </dgm:prSet>
      <dgm:spPr/>
    </dgm:pt>
    <dgm:pt modelId="{2765087C-3BCB-4F6B-9DF7-05D2CDCC3DEE}" type="pres">
      <dgm:prSet presAssocID="{C312EDDC-6DA0-409C-A2B8-3FB3A68CCEEC}" presName="sibTrans" presStyleCnt="0"/>
      <dgm:spPr/>
    </dgm:pt>
    <dgm:pt modelId="{3397F703-949C-4234-B588-77DCAB9B72CF}" type="pres">
      <dgm:prSet presAssocID="{DF06F98D-9B54-4C23-B999-BD6675ADF18D}" presName="node" presStyleLbl="node1" presStyleIdx="4" presStyleCnt="13">
        <dgm:presLayoutVars>
          <dgm:bulletEnabled val="1"/>
        </dgm:presLayoutVars>
      </dgm:prSet>
      <dgm:spPr/>
    </dgm:pt>
    <dgm:pt modelId="{FC439F47-F515-4AEC-BF64-CA97E8D35113}" type="pres">
      <dgm:prSet presAssocID="{9685E0E9-12FD-4DA8-9714-BDB6FF5538E6}" presName="sibTrans" presStyleCnt="0"/>
      <dgm:spPr/>
    </dgm:pt>
    <dgm:pt modelId="{390037DC-FAF7-4577-BBB5-142EFD7A3373}" type="pres">
      <dgm:prSet presAssocID="{B329FA40-8E97-4189-A237-E13F70B95F9B}" presName="node" presStyleLbl="node1" presStyleIdx="5" presStyleCnt="13">
        <dgm:presLayoutVars>
          <dgm:bulletEnabled val="1"/>
        </dgm:presLayoutVars>
      </dgm:prSet>
      <dgm:spPr/>
    </dgm:pt>
    <dgm:pt modelId="{811CF3A2-1C9F-4704-8338-4CF7CCFB90B3}" type="pres">
      <dgm:prSet presAssocID="{8343DA72-249E-4775-BA8C-69BA29A022A5}" presName="sibTrans" presStyleCnt="0"/>
      <dgm:spPr/>
    </dgm:pt>
    <dgm:pt modelId="{82D91DA7-067C-4926-99E8-478BDAE50D1B}" type="pres">
      <dgm:prSet presAssocID="{9D587DE7-8D23-425D-8F04-6B578EB6DF84}" presName="node" presStyleLbl="node1" presStyleIdx="6" presStyleCnt="13">
        <dgm:presLayoutVars>
          <dgm:bulletEnabled val="1"/>
        </dgm:presLayoutVars>
      </dgm:prSet>
      <dgm:spPr/>
    </dgm:pt>
    <dgm:pt modelId="{D906C848-1534-48B1-9DEE-9857B69FEFEB}" type="pres">
      <dgm:prSet presAssocID="{13332128-DE55-4CCB-9BCC-4BCADE8B06BD}" presName="sibTrans" presStyleCnt="0"/>
      <dgm:spPr/>
    </dgm:pt>
    <dgm:pt modelId="{752ABD0D-A289-4105-896B-EAFC7268A740}" type="pres">
      <dgm:prSet presAssocID="{96E20F44-AB14-42AA-B0BD-54F766AC96D5}" presName="node" presStyleLbl="node1" presStyleIdx="7" presStyleCnt="13">
        <dgm:presLayoutVars>
          <dgm:bulletEnabled val="1"/>
        </dgm:presLayoutVars>
      </dgm:prSet>
      <dgm:spPr/>
    </dgm:pt>
    <dgm:pt modelId="{1A9D9CB0-F2F9-48C2-8334-6BA96FFCE7A3}" type="pres">
      <dgm:prSet presAssocID="{4BBE7501-C346-4B43-AB29-44C304FE43D6}" presName="sibTrans" presStyleCnt="0"/>
      <dgm:spPr/>
    </dgm:pt>
    <dgm:pt modelId="{6141D2C4-09CD-4BB4-BA98-CD2540D14379}" type="pres">
      <dgm:prSet presAssocID="{26E7834F-DE62-4201-B361-33915E6847DB}" presName="node" presStyleLbl="node1" presStyleIdx="8" presStyleCnt="13">
        <dgm:presLayoutVars>
          <dgm:bulletEnabled val="1"/>
        </dgm:presLayoutVars>
      </dgm:prSet>
      <dgm:spPr/>
    </dgm:pt>
    <dgm:pt modelId="{C67E7420-86DF-4D49-9033-8C3AAEB2C8D3}" type="pres">
      <dgm:prSet presAssocID="{F0A19D71-1D43-4A96-BFDC-1B296EFAFE5C}" presName="sibTrans" presStyleCnt="0"/>
      <dgm:spPr/>
    </dgm:pt>
    <dgm:pt modelId="{288C7754-A056-4A9F-9A2D-406B01453E59}" type="pres">
      <dgm:prSet presAssocID="{C6A24EB0-2B62-404A-86A5-65658C2D88F9}" presName="node" presStyleLbl="node1" presStyleIdx="9" presStyleCnt="13">
        <dgm:presLayoutVars>
          <dgm:bulletEnabled val="1"/>
        </dgm:presLayoutVars>
      </dgm:prSet>
      <dgm:spPr/>
    </dgm:pt>
    <dgm:pt modelId="{E4F168F7-2AEC-43E8-A8B5-D81991BAF6F5}" type="pres">
      <dgm:prSet presAssocID="{7E06B7E6-B3FB-4197-8E3C-A0E18F4DA9BB}" presName="sibTrans" presStyleCnt="0"/>
      <dgm:spPr/>
    </dgm:pt>
    <dgm:pt modelId="{4155506A-9152-436B-8697-67E1D3B6F1EF}" type="pres">
      <dgm:prSet presAssocID="{D2305D70-71A6-4391-8E3E-A155FED23DF0}" presName="node" presStyleLbl="node1" presStyleIdx="10" presStyleCnt="13">
        <dgm:presLayoutVars>
          <dgm:bulletEnabled val="1"/>
        </dgm:presLayoutVars>
      </dgm:prSet>
      <dgm:spPr/>
    </dgm:pt>
    <dgm:pt modelId="{3BC84161-45A7-43DE-86C7-55D10C9F73C4}" type="pres">
      <dgm:prSet presAssocID="{D5504F02-E095-4FFA-BF65-FD40FFC397C7}" presName="sibTrans" presStyleCnt="0"/>
      <dgm:spPr/>
    </dgm:pt>
    <dgm:pt modelId="{97C8D76C-9644-4CC8-96BA-216553922DBE}" type="pres">
      <dgm:prSet presAssocID="{0F67800A-A2E9-4380-BB48-DE234E624319}" presName="node" presStyleLbl="node1" presStyleIdx="11" presStyleCnt="13">
        <dgm:presLayoutVars>
          <dgm:bulletEnabled val="1"/>
        </dgm:presLayoutVars>
      </dgm:prSet>
      <dgm:spPr/>
    </dgm:pt>
    <dgm:pt modelId="{7B04DB32-4367-49DD-89F9-D946A0990221}" type="pres">
      <dgm:prSet presAssocID="{D196C1BF-B910-4E05-BB17-E2FD5256AC4E}" presName="sibTrans" presStyleCnt="0"/>
      <dgm:spPr/>
    </dgm:pt>
    <dgm:pt modelId="{E6F5D2EA-B83B-4D99-BAA0-59C62CF5DA6A}" type="pres">
      <dgm:prSet presAssocID="{80FA13D1-1C6F-4DB9-BFFC-93B4F6303928}" presName="node" presStyleLbl="node1" presStyleIdx="12" presStyleCnt="13">
        <dgm:presLayoutVars>
          <dgm:bulletEnabled val="1"/>
        </dgm:presLayoutVars>
      </dgm:prSet>
      <dgm:spPr/>
    </dgm:pt>
  </dgm:ptLst>
  <dgm:cxnLst>
    <dgm:cxn modelId="{ADC2B003-3279-478A-AE71-13D55FA1A84D}" srcId="{3FDB1A0B-BE6E-450B-8D7D-EE4076989537}" destId="{80FA13D1-1C6F-4DB9-BFFC-93B4F6303928}" srcOrd="12" destOrd="0" parTransId="{1F572325-6D5A-4EEE-9FE6-7CA88A4136B7}" sibTransId="{18E2617E-C21A-474F-81E3-B56CEA00BF0E}"/>
    <dgm:cxn modelId="{7C73C20B-0D10-47F4-B251-F845182CC50A}" srcId="{3FDB1A0B-BE6E-450B-8D7D-EE4076989537}" destId="{497AEA39-70F0-47FF-9D21-C3A673A3F24A}" srcOrd="1" destOrd="0" parTransId="{5F56BA0F-83C0-4D8A-A360-E8909E79E236}" sibTransId="{62147BA1-ECFB-454B-BFB7-D1DFDB82B82A}"/>
    <dgm:cxn modelId="{7BAA770E-4E9F-4F53-9A3D-AE2DE12CE73E}" srcId="{3FDB1A0B-BE6E-450B-8D7D-EE4076989537}" destId="{0F67800A-A2E9-4380-BB48-DE234E624319}" srcOrd="11" destOrd="0" parTransId="{076C8D97-598E-4336-80C9-B12286989F11}" sibTransId="{D196C1BF-B910-4E05-BB17-E2FD5256AC4E}"/>
    <dgm:cxn modelId="{7F525710-3B63-4303-AA79-633867250A0E}" srcId="{3FDB1A0B-BE6E-450B-8D7D-EE4076989537}" destId="{285D015D-4B8E-45C9-94FB-AFED7B426DD4}" srcOrd="2" destOrd="0" parTransId="{69289B1F-237C-4F3D-89A3-A44E46046AB2}" sibTransId="{0FF7C114-05C1-4988-A97B-4033B136D3C0}"/>
    <dgm:cxn modelId="{00AD2C13-3665-4C20-95E7-86F52FF81EF2}" srcId="{3FDB1A0B-BE6E-450B-8D7D-EE4076989537}" destId="{0B6119AF-7BF1-4A45-B07D-2B1F07873FD3}" srcOrd="3" destOrd="0" parTransId="{831B9A5A-F3DE-47F5-B480-758DB77D0BBB}" sibTransId="{C312EDDC-6DA0-409C-A2B8-3FB3A68CCEEC}"/>
    <dgm:cxn modelId="{4A5F6818-5CE3-4083-A2A3-F825EA182ED5}" type="presOf" srcId="{80FA13D1-1C6F-4DB9-BFFC-93B4F6303928}" destId="{E6F5D2EA-B83B-4D99-BAA0-59C62CF5DA6A}" srcOrd="0" destOrd="0" presId="urn:microsoft.com/office/officeart/2005/8/layout/default"/>
    <dgm:cxn modelId="{D7F3371F-13D9-4D3D-91BF-56E9E9255255}" type="presOf" srcId="{3FDB1A0B-BE6E-450B-8D7D-EE4076989537}" destId="{B4A6117E-2DB3-4F07-BCB5-084C516E0EAB}" srcOrd="0" destOrd="0" presId="urn:microsoft.com/office/officeart/2005/8/layout/default"/>
    <dgm:cxn modelId="{F7F8FD20-3015-44ED-AEDC-4D7878DE56EA}" type="presOf" srcId="{B329FA40-8E97-4189-A237-E13F70B95F9B}" destId="{390037DC-FAF7-4577-BBB5-142EFD7A3373}" srcOrd="0" destOrd="0" presId="urn:microsoft.com/office/officeart/2005/8/layout/default"/>
    <dgm:cxn modelId="{2FEF8A38-3DF6-4F49-9344-7E77AB0DBA8A}" type="presOf" srcId="{285D015D-4B8E-45C9-94FB-AFED7B426DD4}" destId="{B58FB92F-C2AB-44E6-94ED-5B7DDFE663E6}" srcOrd="0" destOrd="0" presId="urn:microsoft.com/office/officeart/2005/8/layout/default"/>
    <dgm:cxn modelId="{AB7B8F38-AAD1-43B7-951B-5A2455314F0B}" type="presOf" srcId="{26E7834F-DE62-4201-B361-33915E6847DB}" destId="{6141D2C4-09CD-4BB4-BA98-CD2540D14379}" srcOrd="0" destOrd="0" presId="urn:microsoft.com/office/officeart/2005/8/layout/default"/>
    <dgm:cxn modelId="{A9F7113E-11DE-40FD-B4B6-563BCE3D66E8}" type="presOf" srcId="{C8148B6E-4202-4605-A2E5-9342355A5D73}" destId="{897B156B-3949-43A2-B2F2-A67F6306B34E}" srcOrd="0" destOrd="0" presId="urn:microsoft.com/office/officeart/2005/8/layout/default"/>
    <dgm:cxn modelId="{E3C37E40-F4A8-43DE-A148-222A46D86148}" type="presOf" srcId="{9D587DE7-8D23-425D-8F04-6B578EB6DF84}" destId="{82D91DA7-067C-4926-99E8-478BDAE50D1B}" srcOrd="0" destOrd="0" presId="urn:microsoft.com/office/officeart/2005/8/layout/default"/>
    <dgm:cxn modelId="{1F5A2B45-0C3F-42C3-A4C4-64D44F91134E}" srcId="{3FDB1A0B-BE6E-450B-8D7D-EE4076989537}" destId="{96E20F44-AB14-42AA-B0BD-54F766AC96D5}" srcOrd="7" destOrd="0" parTransId="{02FDC6A0-2FF7-4683-AD0F-07264473C2EE}" sibTransId="{4BBE7501-C346-4B43-AB29-44C304FE43D6}"/>
    <dgm:cxn modelId="{DA2D6B6B-DF4C-4C95-85E7-DC494A74067A}" srcId="{3FDB1A0B-BE6E-450B-8D7D-EE4076989537}" destId="{B329FA40-8E97-4189-A237-E13F70B95F9B}" srcOrd="5" destOrd="0" parTransId="{6B4E5FBF-9E27-42B7-AEC2-657C1C328E50}" sibTransId="{8343DA72-249E-4775-BA8C-69BA29A022A5}"/>
    <dgm:cxn modelId="{D7B73F6D-0E3B-42BE-BA84-CDD56BA446E3}" type="presOf" srcId="{96E20F44-AB14-42AA-B0BD-54F766AC96D5}" destId="{752ABD0D-A289-4105-896B-EAFC7268A740}" srcOrd="0" destOrd="0" presId="urn:microsoft.com/office/officeart/2005/8/layout/default"/>
    <dgm:cxn modelId="{4C85554F-1B47-434B-BE10-6CFC162DC693}" srcId="{3FDB1A0B-BE6E-450B-8D7D-EE4076989537}" destId="{C6A24EB0-2B62-404A-86A5-65658C2D88F9}" srcOrd="9" destOrd="0" parTransId="{4D66005D-C383-42D2-AE42-000A3B7AC9CE}" sibTransId="{7E06B7E6-B3FB-4197-8E3C-A0E18F4DA9BB}"/>
    <dgm:cxn modelId="{22EA327A-BF1F-4ECE-937F-1D4373275181}" srcId="{3FDB1A0B-BE6E-450B-8D7D-EE4076989537}" destId="{26E7834F-DE62-4201-B361-33915E6847DB}" srcOrd="8" destOrd="0" parTransId="{1B3C3B41-6A72-4B3E-9F40-65D11277D63A}" sibTransId="{F0A19D71-1D43-4A96-BFDC-1B296EFAFE5C}"/>
    <dgm:cxn modelId="{989D1582-E294-431E-B100-33F8FD7C7CA9}" type="presOf" srcId="{C6A24EB0-2B62-404A-86A5-65658C2D88F9}" destId="{288C7754-A056-4A9F-9A2D-406B01453E59}" srcOrd="0" destOrd="0" presId="urn:microsoft.com/office/officeart/2005/8/layout/default"/>
    <dgm:cxn modelId="{5B84408E-2576-458F-996C-8B642B6C0131}" type="presOf" srcId="{0B6119AF-7BF1-4A45-B07D-2B1F07873FD3}" destId="{ADB8B3BF-D2F0-4492-94A4-066CC3C20C7A}" srcOrd="0" destOrd="0" presId="urn:microsoft.com/office/officeart/2005/8/layout/default"/>
    <dgm:cxn modelId="{50CDC88E-E9CF-450C-92F3-CF332A4B1BD4}" type="presOf" srcId="{D2305D70-71A6-4391-8E3E-A155FED23DF0}" destId="{4155506A-9152-436B-8697-67E1D3B6F1EF}" srcOrd="0" destOrd="0" presId="urn:microsoft.com/office/officeart/2005/8/layout/default"/>
    <dgm:cxn modelId="{5B136791-BF99-4A94-BD5A-B73081EC40A3}" srcId="{3FDB1A0B-BE6E-450B-8D7D-EE4076989537}" destId="{DF06F98D-9B54-4C23-B999-BD6675ADF18D}" srcOrd="4" destOrd="0" parTransId="{96774084-E7A9-444D-A9F1-988FCE6FB237}" sibTransId="{9685E0E9-12FD-4DA8-9714-BDB6FF5538E6}"/>
    <dgm:cxn modelId="{1733BDA0-8608-4C1D-A69E-66C07E172AF4}" srcId="{3FDB1A0B-BE6E-450B-8D7D-EE4076989537}" destId="{9D587DE7-8D23-425D-8F04-6B578EB6DF84}" srcOrd="6" destOrd="0" parTransId="{5133DC43-D5B7-445E-BF2E-D9906384E628}" sibTransId="{13332128-DE55-4CCB-9BCC-4BCADE8B06BD}"/>
    <dgm:cxn modelId="{DFB010AB-9D77-4F3C-A6EB-B09D776E2DE5}" srcId="{3FDB1A0B-BE6E-450B-8D7D-EE4076989537}" destId="{D2305D70-71A6-4391-8E3E-A155FED23DF0}" srcOrd="10" destOrd="0" parTransId="{2752A2E2-326B-424A-BC2E-441883772CA3}" sibTransId="{D5504F02-E095-4FFA-BF65-FD40FFC397C7}"/>
    <dgm:cxn modelId="{425B9EAD-CF6A-462C-AECF-7CE0C6D58390}" type="presOf" srcId="{0F67800A-A2E9-4380-BB48-DE234E624319}" destId="{97C8D76C-9644-4CC8-96BA-216553922DBE}" srcOrd="0" destOrd="0" presId="urn:microsoft.com/office/officeart/2005/8/layout/default"/>
    <dgm:cxn modelId="{E0C694B6-B646-4357-B871-256CCE6DCF0A}" type="presOf" srcId="{DF06F98D-9B54-4C23-B999-BD6675ADF18D}" destId="{3397F703-949C-4234-B588-77DCAB9B72CF}" srcOrd="0" destOrd="0" presId="urn:microsoft.com/office/officeart/2005/8/layout/default"/>
    <dgm:cxn modelId="{437AAFDF-C6A4-4F63-958B-2F495FDD4A18}" srcId="{3FDB1A0B-BE6E-450B-8D7D-EE4076989537}" destId="{C8148B6E-4202-4605-A2E5-9342355A5D73}" srcOrd="0" destOrd="0" parTransId="{B495FA0F-27E0-49AA-B0F7-F801F7D46DD9}" sibTransId="{468D8E42-1CC8-433D-A9A2-73511FC88730}"/>
    <dgm:cxn modelId="{1F8727FD-417F-4876-9D41-78C681FA5669}" type="presOf" srcId="{497AEA39-70F0-47FF-9D21-C3A673A3F24A}" destId="{5E9A6F27-489F-49A2-836B-7759DDD389B4}" srcOrd="0" destOrd="0" presId="urn:microsoft.com/office/officeart/2005/8/layout/default"/>
    <dgm:cxn modelId="{94FA85D4-D929-4929-BAF8-F415A9392818}" type="presParOf" srcId="{B4A6117E-2DB3-4F07-BCB5-084C516E0EAB}" destId="{897B156B-3949-43A2-B2F2-A67F6306B34E}" srcOrd="0" destOrd="0" presId="urn:microsoft.com/office/officeart/2005/8/layout/default"/>
    <dgm:cxn modelId="{A476C4F9-1852-4429-8CD1-FE5101CDC705}" type="presParOf" srcId="{B4A6117E-2DB3-4F07-BCB5-084C516E0EAB}" destId="{3FEC2A2E-FD68-4F7B-BBA9-1A04EF887F8D}" srcOrd="1" destOrd="0" presId="urn:microsoft.com/office/officeart/2005/8/layout/default"/>
    <dgm:cxn modelId="{81C3293F-74FE-45C8-8B65-2C9268A96010}" type="presParOf" srcId="{B4A6117E-2DB3-4F07-BCB5-084C516E0EAB}" destId="{5E9A6F27-489F-49A2-836B-7759DDD389B4}" srcOrd="2" destOrd="0" presId="urn:microsoft.com/office/officeart/2005/8/layout/default"/>
    <dgm:cxn modelId="{577D70A4-6A2B-4212-9E25-0535DCD95E29}" type="presParOf" srcId="{B4A6117E-2DB3-4F07-BCB5-084C516E0EAB}" destId="{51C0A954-74F2-4F40-B8CB-F037F5064616}" srcOrd="3" destOrd="0" presId="urn:microsoft.com/office/officeart/2005/8/layout/default"/>
    <dgm:cxn modelId="{54A65181-9C00-4482-80B7-89D2A6C30FB0}" type="presParOf" srcId="{B4A6117E-2DB3-4F07-BCB5-084C516E0EAB}" destId="{B58FB92F-C2AB-44E6-94ED-5B7DDFE663E6}" srcOrd="4" destOrd="0" presId="urn:microsoft.com/office/officeart/2005/8/layout/default"/>
    <dgm:cxn modelId="{05FA69A0-830E-40D7-978A-0175DC3569FC}" type="presParOf" srcId="{B4A6117E-2DB3-4F07-BCB5-084C516E0EAB}" destId="{8FEA6BA5-3F95-4D12-9279-0919A242BABF}" srcOrd="5" destOrd="0" presId="urn:microsoft.com/office/officeart/2005/8/layout/default"/>
    <dgm:cxn modelId="{877D203F-BBED-429F-A796-50C2EEF66354}" type="presParOf" srcId="{B4A6117E-2DB3-4F07-BCB5-084C516E0EAB}" destId="{ADB8B3BF-D2F0-4492-94A4-066CC3C20C7A}" srcOrd="6" destOrd="0" presId="urn:microsoft.com/office/officeart/2005/8/layout/default"/>
    <dgm:cxn modelId="{A95E8070-79F7-4F6D-8F6A-DCADA7022BA1}" type="presParOf" srcId="{B4A6117E-2DB3-4F07-BCB5-084C516E0EAB}" destId="{2765087C-3BCB-4F6B-9DF7-05D2CDCC3DEE}" srcOrd="7" destOrd="0" presId="urn:microsoft.com/office/officeart/2005/8/layout/default"/>
    <dgm:cxn modelId="{C12E2CDE-442C-43BC-9176-C68C31B52EE0}" type="presParOf" srcId="{B4A6117E-2DB3-4F07-BCB5-084C516E0EAB}" destId="{3397F703-949C-4234-B588-77DCAB9B72CF}" srcOrd="8" destOrd="0" presId="urn:microsoft.com/office/officeart/2005/8/layout/default"/>
    <dgm:cxn modelId="{7458836F-0799-4D66-A3A6-AB698C1133E5}" type="presParOf" srcId="{B4A6117E-2DB3-4F07-BCB5-084C516E0EAB}" destId="{FC439F47-F515-4AEC-BF64-CA97E8D35113}" srcOrd="9" destOrd="0" presId="urn:microsoft.com/office/officeart/2005/8/layout/default"/>
    <dgm:cxn modelId="{CF1FDB07-6949-47E5-AD60-EDC08C3FC6EB}" type="presParOf" srcId="{B4A6117E-2DB3-4F07-BCB5-084C516E0EAB}" destId="{390037DC-FAF7-4577-BBB5-142EFD7A3373}" srcOrd="10" destOrd="0" presId="urn:microsoft.com/office/officeart/2005/8/layout/default"/>
    <dgm:cxn modelId="{8A082FFE-DB7F-44F8-900C-B8252E2C97E6}" type="presParOf" srcId="{B4A6117E-2DB3-4F07-BCB5-084C516E0EAB}" destId="{811CF3A2-1C9F-4704-8338-4CF7CCFB90B3}" srcOrd="11" destOrd="0" presId="urn:microsoft.com/office/officeart/2005/8/layout/default"/>
    <dgm:cxn modelId="{228A8D8A-7185-44EB-B639-67F1336CFB65}" type="presParOf" srcId="{B4A6117E-2DB3-4F07-BCB5-084C516E0EAB}" destId="{82D91DA7-067C-4926-99E8-478BDAE50D1B}" srcOrd="12" destOrd="0" presId="urn:microsoft.com/office/officeart/2005/8/layout/default"/>
    <dgm:cxn modelId="{D9D352D3-0774-4F17-84B1-FD6181B792AA}" type="presParOf" srcId="{B4A6117E-2DB3-4F07-BCB5-084C516E0EAB}" destId="{D906C848-1534-48B1-9DEE-9857B69FEFEB}" srcOrd="13" destOrd="0" presId="urn:microsoft.com/office/officeart/2005/8/layout/default"/>
    <dgm:cxn modelId="{C7488130-A8BD-4C70-9B20-00951385AEC1}" type="presParOf" srcId="{B4A6117E-2DB3-4F07-BCB5-084C516E0EAB}" destId="{752ABD0D-A289-4105-896B-EAFC7268A740}" srcOrd="14" destOrd="0" presId="urn:microsoft.com/office/officeart/2005/8/layout/default"/>
    <dgm:cxn modelId="{8D814828-A1E7-410F-B8E9-E604EF8B9FC2}" type="presParOf" srcId="{B4A6117E-2DB3-4F07-BCB5-084C516E0EAB}" destId="{1A9D9CB0-F2F9-48C2-8334-6BA96FFCE7A3}" srcOrd="15" destOrd="0" presId="urn:microsoft.com/office/officeart/2005/8/layout/default"/>
    <dgm:cxn modelId="{ED7DF7C2-0806-482A-B5EC-861D6F249C3F}" type="presParOf" srcId="{B4A6117E-2DB3-4F07-BCB5-084C516E0EAB}" destId="{6141D2C4-09CD-4BB4-BA98-CD2540D14379}" srcOrd="16" destOrd="0" presId="urn:microsoft.com/office/officeart/2005/8/layout/default"/>
    <dgm:cxn modelId="{EE219FB0-414E-41F7-BFD3-0AABB581EC4D}" type="presParOf" srcId="{B4A6117E-2DB3-4F07-BCB5-084C516E0EAB}" destId="{C67E7420-86DF-4D49-9033-8C3AAEB2C8D3}" srcOrd="17" destOrd="0" presId="urn:microsoft.com/office/officeart/2005/8/layout/default"/>
    <dgm:cxn modelId="{BC6E8E9C-828C-4172-9D60-632AA2122121}" type="presParOf" srcId="{B4A6117E-2DB3-4F07-BCB5-084C516E0EAB}" destId="{288C7754-A056-4A9F-9A2D-406B01453E59}" srcOrd="18" destOrd="0" presId="urn:microsoft.com/office/officeart/2005/8/layout/default"/>
    <dgm:cxn modelId="{20BD0493-FD9B-4C30-B791-0C4F554BF274}" type="presParOf" srcId="{B4A6117E-2DB3-4F07-BCB5-084C516E0EAB}" destId="{E4F168F7-2AEC-43E8-A8B5-D81991BAF6F5}" srcOrd="19" destOrd="0" presId="urn:microsoft.com/office/officeart/2005/8/layout/default"/>
    <dgm:cxn modelId="{69EBDA18-FA47-4653-BEB9-E6DB768A0942}" type="presParOf" srcId="{B4A6117E-2DB3-4F07-BCB5-084C516E0EAB}" destId="{4155506A-9152-436B-8697-67E1D3B6F1EF}" srcOrd="20" destOrd="0" presId="urn:microsoft.com/office/officeart/2005/8/layout/default"/>
    <dgm:cxn modelId="{7DD481C4-8B6A-4C76-8875-05114DAC22A6}" type="presParOf" srcId="{B4A6117E-2DB3-4F07-BCB5-084C516E0EAB}" destId="{3BC84161-45A7-43DE-86C7-55D10C9F73C4}" srcOrd="21" destOrd="0" presId="urn:microsoft.com/office/officeart/2005/8/layout/default"/>
    <dgm:cxn modelId="{0DCDBFC4-15AF-41A3-A1A3-E0EFBE0190B5}" type="presParOf" srcId="{B4A6117E-2DB3-4F07-BCB5-084C516E0EAB}" destId="{97C8D76C-9644-4CC8-96BA-216553922DBE}" srcOrd="22" destOrd="0" presId="urn:microsoft.com/office/officeart/2005/8/layout/default"/>
    <dgm:cxn modelId="{4E0948CB-21FF-4E3B-B868-72BC8410347C}" type="presParOf" srcId="{B4A6117E-2DB3-4F07-BCB5-084C516E0EAB}" destId="{7B04DB32-4367-49DD-89F9-D946A0990221}" srcOrd="23" destOrd="0" presId="urn:microsoft.com/office/officeart/2005/8/layout/default"/>
    <dgm:cxn modelId="{48EC77AB-22D2-4CC4-81AE-A5630CAB774B}" type="presParOf" srcId="{B4A6117E-2DB3-4F07-BCB5-084C516E0EAB}" destId="{E6F5D2EA-B83B-4D99-BAA0-59C62CF5DA6A}" srcOrd="2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4CEF30-8182-4C2C-B3E9-5EDCF6ED9D28}" type="doc">
      <dgm:prSet loTypeId="urn:microsoft.com/office/officeart/2005/8/layout/process4" loCatId="process" qsTypeId="urn:microsoft.com/office/officeart/2005/8/quickstyle/simple1" qsCatId="simple" csTypeId="urn:microsoft.com/office/officeart/2005/8/colors/accent1_2" csCatId="accent1"/>
      <dgm:spPr/>
      <dgm:t>
        <a:bodyPr/>
        <a:lstStyle/>
        <a:p>
          <a:endParaRPr lang="en-US"/>
        </a:p>
      </dgm:t>
    </dgm:pt>
    <dgm:pt modelId="{15A97C49-4262-42EB-9F24-A11EFA4FB430}">
      <dgm:prSet/>
      <dgm:spPr/>
      <dgm:t>
        <a:bodyPr/>
        <a:lstStyle/>
        <a:p>
          <a:r>
            <a:rPr lang="en-US" dirty="0"/>
            <a:t>Trump </a:t>
          </a:r>
          <a:r>
            <a:rPr lang="en-US" dirty="0" err="1"/>
            <a:t>dijo</a:t>
          </a:r>
          <a:r>
            <a:rPr lang="en-US" dirty="0"/>
            <a:t> que </a:t>
          </a:r>
          <a:r>
            <a:rPr lang="en-US" dirty="0" err="1"/>
            <a:t>nacimientos</a:t>
          </a:r>
          <a:r>
            <a:rPr lang="en-US" dirty="0"/>
            <a:t> </a:t>
          </a:r>
          <a:r>
            <a:rPr lang="en-US" dirty="0" err="1"/>
            <a:t>despues</a:t>
          </a:r>
          <a:r>
            <a:rPr lang="en-US" dirty="0"/>
            <a:t> de 19 </a:t>
          </a:r>
          <a:r>
            <a:rPr lang="en-US" dirty="0" err="1"/>
            <a:t>Febrero</a:t>
          </a:r>
          <a:r>
            <a:rPr lang="en-US" dirty="0"/>
            <a:t> 2025 a personas con visa </a:t>
          </a:r>
          <a:r>
            <a:rPr lang="en-US" dirty="0" err="1"/>
            <a:t>nonimmigrante</a:t>
          </a:r>
          <a:r>
            <a:rPr lang="en-US" dirty="0"/>
            <a:t> or </a:t>
          </a:r>
          <a:r>
            <a:rPr lang="en-US" dirty="0" err="1"/>
            <a:t>indocumentado</a:t>
          </a:r>
          <a:r>
            <a:rPr lang="en-US" dirty="0"/>
            <a:t> (</a:t>
          </a:r>
          <a:r>
            <a:rPr lang="en-US" dirty="0" err="1"/>
            <a:t>incluyendo</a:t>
          </a:r>
          <a:r>
            <a:rPr lang="en-US" dirty="0"/>
            <a:t> TPS y DACA), no van a ser </a:t>
          </a:r>
          <a:r>
            <a:rPr lang="en-US" dirty="0" err="1"/>
            <a:t>reconocidas</a:t>
          </a:r>
          <a:r>
            <a:rPr lang="en-US" dirty="0"/>
            <a:t> </a:t>
          </a:r>
          <a:r>
            <a:rPr lang="en-US" dirty="0" err="1"/>
            <a:t>por</a:t>
          </a:r>
          <a:r>
            <a:rPr lang="en-US" dirty="0"/>
            <a:t> </a:t>
          </a:r>
          <a:r>
            <a:rPr lang="en-US" dirty="0" err="1"/>
            <a:t>su</a:t>
          </a:r>
          <a:r>
            <a:rPr lang="en-US" dirty="0"/>
            <a:t> </a:t>
          </a:r>
          <a:r>
            <a:rPr lang="en-US" dirty="0" err="1"/>
            <a:t>administracion</a:t>
          </a:r>
          <a:r>
            <a:rPr lang="en-US" dirty="0"/>
            <a:t> </a:t>
          </a:r>
          <a:r>
            <a:rPr lang="en-US" dirty="0" err="1"/>
            <a:t>como</a:t>
          </a:r>
          <a:r>
            <a:rPr lang="en-US" dirty="0"/>
            <a:t> </a:t>
          </a:r>
          <a:r>
            <a:rPr lang="en-US" dirty="0" err="1"/>
            <a:t>ciudadanos</a:t>
          </a:r>
          <a:r>
            <a:rPr lang="en-US" dirty="0"/>
            <a:t> </a:t>
          </a:r>
          <a:r>
            <a:rPr lang="en-US" dirty="0" err="1"/>
            <a:t>estadounidenses</a:t>
          </a:r>
          <a:r>
            <a:rPr lang="en-US" dirty="0"/>
            <a:t>.</a:t>
          </a:r>
        </a:p>
      </dgm:t>
    </dgm:pt>
    <dgm:pt modelId="{43BD9C6A-E332-4CFF-9C78-138A7B3D86F2}" type="parTrans" cxnId="{D2EB9B34-CF4D-4FE2-9748-6ABE3FC3C6F2}">
      <dgm:prSet/>
      <dgm:spPr/>
      <dgm:t>
        <a:bodyPr/>
        <a:lstStyle/>
        <a:p>
          <a:endParaRPr lang="en-US"/>
        </a:p>
      </dgm:t>
    </dgm:pt>
    <dgm:pt modelId="{C2E1A05B-EE68-4EAC-A936-8BCC23ED2E3B}" type="sibTrans" cxnId="{D2EB9B34-CF4D-4FE2-9748-6ABE3FC3C6F2}">
      <dgm:prSet/>
      <dgm:spPr/>
      <dgm:t>
        <a:bodyPr/>
        <a:lstStyle/>
        <a:p>
          <a:endParaRPr lang="en-US"/>
        </a:p>
      </dgm:t>
    </dgm:pt>
    <dgm:pt modelId="{12413306-FC15-409A-92A1-336A8EEC94FB}">
      <dgm:prSet/>
      <dgm:spPr/>
      <dgm:t>
        <a:bodyPr/>
        <a:lstStyle/>
        <a:p>
          <a:r>
            <a:rPr lang="en-US" dirty="0"/>
            <a:t>El Corte </a:t>
          </a:r>
          <a:r>
            <a:rPr lang="en-US" dirty="0">
              <a:latin typeface="Neue Haas Grotesk Text Pro"/>
            </a:rPr>
            <a:t>paro</a:t>
          </a:r>
          <a:r>
            <a:rPr lang="en-US" dirty="0"/>
            <a:t> </a:t>
          </a:r>
          <a:r>
            <a:rPr lang="en-US" dirty="0" err="1"/>
            <a:t>este</a:t>
          </a:r>
          <a:r>
            <a:rPr lang="en-US" dirty="0"/>
            <a:t> </a:t>
          </a:r>
          <a:r>
            <a:rPr lang="en-US" dirty="0" err="1"/>
            <a:t>orden</a:t>
          </a:r>
          <a:r>
            <a:rPr lang="en-US" dirty="0"/>
            <a:t>, </a:t>
          </a:r>
          <a:r>
            <a:rPr lang="en-US" dirty="0" err="1"/>
            <a:t>declarando</a:t>
          </a:r>
          <a:r>
            <a:rPr lang="en-US" dirty="0"/>
            <a:t> que era </a:t>
          </a:r>
          <a:r>
            <a:rPr lang="en-US" dirty="0" err="1"/>
            <a:t>Plenamente</a:t>
          </a:r>
          <a:r>
            <a:rPr lang="en-US" dirty="0"/>
            <a:t> </a:t>
          </a:r>
          <a:r>
            <a:rPr lang="en-US" dirty="0" err="1">
              <a:latin typeface="Neue Haas Grotesk Text Pro"/>
            </a:rPr>
            <a:t>Inconstitucional</a:t>
          </a:r>
          <a:r>
            <a:rPr lang="en-US" dirty="0"/>
            <a:t>, </a:t>
          </a:r>
          <a:r>
            <a:rPr lang="en-US" dirty="0" err="1"/>
            <a:t>cual</a:t>
          </a:r>
          <a:r>
            <a:rPr lang="en-US" dirty="0"/>
            <a:t> es.</a:t>
          </a:r>
        </a:p>
      </dgm:t>
    </dgm:pt>
    <dgm:pt modelId="{C0A10232-FD94-4144-9DCE-ED3265162C7D}" type="parTrans" cxnId="{2DF2FB2C-0252-48CC-AE53-C761DE5C5AFC}">
      <dgm:prSet/>
      <dgm:spPr/>
      <dgm:t>
        <a:bodyPr/>
        <a:lstStyle/>
        <a:p>
          <a:endParaRPr lang="en-US"/>
        </a:p>
      </dgm:t>
    </dgm:pt>
    <dgm:pt modelId="{8C9D02FF-8BFA-4F03-89E1-6B79C7BF5C05}" type="sibTrans" cxnId="{2DF2FB2C-0252-48CC-AE53-C761DE5C5AFC}">
      <dgm:prSet/>
      <dgm:spPr/>
      <dgm:t>
        <a:bodyPr/>
        <a:lstStyle/>
        <a:p>
          <a:endParaRPr lang="en-US"/>
        </a:p>
      </dgm:t>
    </dgm:pt>
    <dgm:pt modelId="{5879D779-08C9-4301-8CF1-B337B81E022F}">
      <dgm:prSet/>
      <dgm:spPr/>
      <dgm:t>
        <a:bodyPr/>
        <a:lstStyle/>
        <a:p>
          <a:r>
            <a:rPr lang="en-US" dirty="0"/>
            <a:t>No </a:t>
          </a:r>
          <a:r>
            <a:rPr lang="en-US" dirty="0" err="1"/>
            <a:t>tengo</a:t>
          </a:r>
          <a:r>
            <a:rPr lang="en-US" dirty="0"/>
            <a:t> </a:t>
          </a:r>
          <a:r>
            <a:rPr lang="en-US" dirty="0" err="1"/>
            <a:t>ninguna</a:t>
          </a:r>
          <a:r>
            <a:rPr lang="en-US" dirty="0"/>
            <a:t> </a:t>
          </a:r>
          <a:r>
            <a:rPr lang="en-US" dirty="0" err="1"/>
            <a:t>duda</a:t>
          </a:r>
          <a:r>
            <a:rPr lang="en-US" dirty="0"/>
            <a:t> que </a:t>
          </a:r>
          <a:r>
            <a:rPr lang="en-US" dirty="0" err="1"/>
            <a:t>este</a:t>
          </a:r>
          <a:r>
            <a:rPr lang="en-US" dirty="0"/>
            <a:t> </a:t>
          </a:r>
          <a:r>
            <a:rPr lang="en-US" dirty="0" err="1"/>
            <a:t>orden</a:t>
          </a:r>
          <a:r>
            <a:rPr lang="en-US" dirty="0"/>
            <a:t> no var a </a:t>
          </a:r>
          <a:r>
            <a:rPr lang="en-US" dirty="0" err="1"/>
            <a:t>sobrevivir</a:t>
          </a:r>
          <a:r>
            <a:rPr lang="en-US" dirty="0"/>
            <a:t> </a:t>
          </a:r>
          <a:r>
            <a:rPr lang="en-US" dirty="0" err="1"/>
            <a:t>los</a:t>
          </a:r>
          <a:r>
            <a:rPr lang="en-US" dirty="0"/>
            <a:t> cortes, y </a:t>
          </a:r>
          <a:r>
            <a:rPr lang="en-US" dirty="0" err="1"/>
            <a:t>muerara</a:t>
          </a:r>
          <a:r>
            <a:rPr lang="en-US" dirty="0"/>
            <a:t> al fin del dia. </a:t>
          </a:r>
        </a:p>
      </dgm:t>
    </dgm:pt>
    <dgm:pt modelId="{B93D478A-350E-4DA7-AE85-B2DD1C649A6F}" type="parTrans" cxnId="{33946133-AE92-4829-861B-538A24C906C8}">
      <dgm:prSet/>
      <dgm:spPr/>
      <dgm:t>
        <a:bodyPr/>
        <a:lstStyle/>
        <a:p>
          <a:endParaRPr lang="en-US"/>
        </a:p>
      </dgm:t>
    </dgm:pt>
    <dgm:pt modelId="{E6C3E802-A6FA-40E8-9321-A4EBC53BFCB7}" type="sibTrans" cxnId="{33946133-AE92-4829-861B-538A24C906C8}">
      <dgm:prSet/>
      <dgm:spPr/>
      <dgm:t>
        <a:bodyPr/>
        <a:lstStyle/>
        <a:p>
          <a:endParaRPr lang="en-US"/>
        </a:p>
      </dgm:t>
    </dgm:pt>
    <dgm:pt modelId="{A2BA8B66-7917-47B6-BED9-0FC5A79A6C08}" type="pres">
      <dgm:prSet presAssocID="{5C4CEF30-8182-4C2C-B3E9-5EDCF6ED9D28}" presName="Name0" presStyleCnt="0">
        <dgm:presLayoutVars>
          <dgm:dir/>
          <dgm:animLvl val="lvl"/>
          <dgm:resizeHandles val="exact"/>
        </dgm:presLayoutVars>
      </dgm:prSet>
      <dgm:spPr/>
    </dgm:pt>
    <dgm:pt modelId="{0F5310D6-47C6-459D-85A1-A67FB5539A9E}" type="pres">
      <dgm:prSet presAssocID="{5879D779-08C9-4301-8CF1-B337B81E022F}" presName="boxAndChildren" presStyleCnt="0"/>
      <dgm:spPr/>
    </dgm:pt>
    <dgm:pt modelId="{AD5FA88A-352B-46C8-9E97-72C0731C4237}" type="pres">
      <dgm:prSet presAssocID="{5879D779-08C9-4301-8CF1-B337B81E022F}" presName="parentTextBox" presStyleLbl="node1" presStyleIdx="0" presStyleCnt="3"/>
      <dgm:spPr/>
    </dgm:pt>
    <dgm:pt modelId="{EE84C53A-F662-402D-86C0-BECFC45E309C}" type="pres">
      <dgm:prSet presAssocID="{8C9D02FF-8BFA-4F03-89E1-6B79C7BF5C05}" presName="sp" presStyleCnt="0"/>
      <dgm:spPr/>
    </dgm:pt>
    <dgm:pt modelId="{CD28BC50-7879-40F8-906B-737C91BFC07E}" type="pres">
      <dgm:prSet presAssocID="{12413306-FC15-409A-92A1-336A8EEC94FB}" presName="arrowAndChildren" presStyleCnt="0"/>
      <dgm:spPr/>
    </dgm:pt>
    <dgm:pt modelId="{1F9CC5A3-9E40-49D7-8C79-562C24BC5CBA}" type="pres">
      <dgm:prSet presAssocID="{12413306-FC15-409A-92A1-336A8EEC94FB}" presName="parentTextArrow" presStyleLbl="node1" presStyleIdx="1" presStyleCnt="3"/>
      <dgm:spPr/>
    </dgm:pt>
    <dgm:pt modelId="{C529BE5C-26FF-4AFD-92C8-EDF23ED31D01}" type="pres">
      <dgm:prSet presAssocID="{C2E1A05B-EE68-4EAC-A936-8BCC23ED2E3B}" presName="sp" presStyleCnt="0"/>
      <dgm:spPr/>
    </dgm:pt>
    <dgm:pt modelId="{FFE37C57-37AC-4D4F-A233-EB55AA66A80F}" type="pres">
      <dgm:prSet presAssocID="{15A97C49-4262-42EB-9F24-A11EFA4FB430}" presName="arrowAndChildren" presStyleCnt="0"/>
      <dgm:spPr/>
    </dgm:pt>
    <dgm:pt modelId="{F1B642A6-E8E2-4785-B914-EE6B162B1CB9}" type="pres">
      <dgm:prSet presAssocID="{15A97C49-4262-42EB-9F24-A11EFA4FB430}" presName="parentTextArrow" presStyleLbl="node1" presStyleIdx="2" presStyleCnt="3"/>
      <dgm:spPr/>
    </dgm:pt>
  </dgm:ptLst>
  <dgm:cxnLst>
    <dgm:cxn modelId="{E2940620-E3BD-4C19-93DD-A82CBE9EFD5D}" type="presOf" srcId="{15A97C49-4262-42EB-9F24-A11EFA4FB430}" destId="{F1B642A6-E8E2-4785-B914-EE6B162B1CB9}" srcOrd="0" destOrd="0" presId="urn:microsoft.com/office/officeart/2005/8/layout/process4"/>
    <dgm:cxn modelId="{2DF2FB2C-0252-48CC-AE53-C761DE5C5AFC}" srcId="{5C4CEF30-8182-4C2C-B3E9-5EDCF6ED9D28}" destId="{12413306-FC15-409A-92A1-336A8EEC94FB}" srcOrd="1" destOrd="0" parTransId="{C0A10232-FD94-4144-9DCE-ED3265162C7D}" sibTransId="{8C9D02FF-8BFA-4F03-89E1-6B79C7BF5C05}"/>
    <dgm:cxn modelId="{33946133-AE92-4829-861B-538A24C906C8}" srcId="{5C4CEF30-8182-4C2C-B3E9-5EDCF6ED9D28}" destId="{5879D779-08C9-4301-8CF1-B337B81E022F}" srcOrd="2" destOrd="0" parTransId="{B93D478A-350E-4DA7-AE85-B2DD1C649A6F}" sibTransId="{E6C3E802-A6FA-40E8-9321-A4EBC53BFCB7}"/>
    <dgm:cxn modelId="{D2EB9B34-CF4D-4FE2-9748-6ABE3FC3C6F2}" srcId="{5C4CEF30-8182-4C2C-B3E9-5EDCF6ED9D28}" destId="{15A97C49-4262-42EB-9F24-A11EFA4FB430}" srcOrd="0" destOrd="0" parTransId="{43BD9C6A-E332-4CFF-9C78-138A7B3D86F2}" sibTransId="{C2E1A05B-EE68-4EAC-A936-8BCC23ED2E3B}"/>
    <dgm:cxn modelId="{A103466A-8F23-4AC6-A235-35685728D6DD}" type="presOf" srcId="{5879D779-08C9-4301-8CF1-B337B81E022F}" destId="{AD5FA88A-352B-46C8-9E97-72C0731C4237}" srcOrd="0" destOrd="0" presId="urn:microsoft.com/office/officeart/2005/8/layout/process4"/>
    <dgm:cxn modelId="{4657207C-BE60-48C8-A1A0-4A21403C42B7}" type="presOf" srcId="{12413306-FC15-409A-92A1-336A8EEC94FB}" destId="{1F9CC5A3-9E40-49D7-8C79-562C24BC5CBA}" srcOrd="0" destOrd="0" presId="urn:microsoft.com/office/officeart/2005/8/layout/process4"/>
    <dgm:cxn modelId="{27F88ABE-AF83-4E01-AB18-CD168CDE3E86}" type="presOf" srcId="{5C4CEF30-8182-4C2C-B3E9-5EDCF6ED9D28}" destId="{A2BA8B66-7917-47B6-BED9-0FC5A79A6C08}" srcOrd="0" destOrd="0" presId="urn:microsoft.com/office/officeart/2005/8/layout/process4"/>
    <dgm:cxn modelId="{D41C4C5F-6930-41B5-BF3C-71ACE222594B}" type="presParOf" srcId="{A2BA8B66-7917-47B6-BED9-0FC5A79A6C08}" destId="{0F5310D6-47C6-459D-85A1-A67FB5539A9E}" srcOrd="0" destOrd="0" presId="urn:microsoft.com/office/officeart/2005/8/layout/process4"/>
    <dgm:cxn modelId="{35079993-A1CE-4C4A-BABA-AFEB96306AC7}" type="presParOf" srcId="{0F5310D6-47C6-459D-85A1-A67FB5539A9E}" destId="{AD5FA88A-352B-46C8-9E97-72C0731C4237}" srcOrd="0" destOrd="0" presId="urn:microsoft.com/office/officeart/2005/8/layout/process4"/>
    <dgm:cxn modelId="{5A9852E4-4F1A-4A48-8393-A614D1408859}" type="presParOf" srcId="{A2BA8B66-7917-47B6-BED9-0FC5A79A6C08}" destId="{EE84C53A-F662-402D-86C0-BECFC45E309C}" srcOrd="1" destOrd="0" presId="urn:microsoft.com/office/officeart/2005/8/layout/process4"/>
    <dgm:cxn modelId="{C01A0891-F219-4040-9286-B0AE2F2A5BAB}" type="presParOf" srcId="{A2BA8B66-7917-47B6-BED9-0FC5A79A6C08}" destId="{CD28BC50-7879-40F8-906B-737C91BFC07E}" srcOrd="2" destOrd="0" presId="urn:microsoft.com/office/officeart/2005/8/layout/process4"/>
    <dgm:cxn modelId="{4436E3E5-069A-4E50-8CD7-6FD7BC227E80}" type="presParOf" srcId="{CD28BC50-7879-40F8-906B-737C91BFC07E}" destId="{1F9CC5A3-9E40-49D7-8C79-562C24BC5CBA}" srcOrd="0" destOrd="0" presId="urn:microsoft.com/office/officeart/2005/8/layout/process4"/>
    <dgm:cxn modelId="{631F5328-3FA3-4488-834C-A87CAB93F443}" type="presParOf" srcId="{A2BA8B66-7917-47B6-BED9-0FC5A79A6C08}" destId="{C529BE5C-26FF-4AFD-92C8-EDF23ED31D01}" srcOrd="3" destOrd="0" presId="urn:microsoft.com/office/officeart/2005/8/layout/process4"/>
    <dgm:cxn modelId="{3AB5BEFE-0D64-459B-BBB3-DBE07C5CEFDD}" type="presParOf" srcId="{A2BA8B66-7917-47B6-BED9-0FC5A79A6C08}" destId="{FFE37C57-37AC-4D4F-A233-EB55AA66A80F}" srcOrd="4" destOrd="0" presId="urn:microsoft.com/office/officeart/2005/8/layout/process4"/>
    <dgm:cxn modelId="{5487ADE8-A764-4450-B95B-DEA7A16C6CD5}" type="presParOf" srcId="{FFE37C57-37AC-4D4F-A233-EB55AA66A80F}" destId="{F1B642A6-E8E2-4785-B914-EE6B162B1CB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878AF7-7CEE-42DF-8D49-AEF13D947B8E}" type="doc">
      <dgm:prSet loTypeId="urn:microsoft.com/office/officeart/2005/8/layout/vList2" loCatId="list" qsTypeId="urn:microsoft.com/office/officeart/2005/8/quickstyle/simple5" qsCatId="simple" csTypeId="urn:microsoft.com/office/officeart/2005/8/colors/accent1_2" csCatId="accent1"/>
      <dgm:spPr/>
      <dgm:t>
        <a:bodyPr/>
        <a:lstStyle/>
        <a:p>
          <a:endParaRPr lang="en-US"/>
        </a:p>
      </dgm:t>
    </dgm:pt>
    <dgm:pt modelId="{98EDE82A-D465-489C-9B6E-618898D648BA}">
      <dgm:prSet/>
      <dgm:spPr/>
      <dgm:t>
        <a:bodyPr/>
        <a:lstStyle/>
        <a:p>
          <a:r>
            <a:rPr lang="en-US"/>
            <a:t>Esto es bajo el poder del Presidente y el puede hacerlo.</a:t>
          </a:r>
        </a:p>
      </dgm:t>
    </dgm:pt>
    <dgm:pt modelId="{A73361CB-7C1A-4B6F-A7B8-1C724D1DE1FD}" type="parTrans" cxnId="{CA7AF8BE-C548-4950-9BC5-6C4FBD34ACA5}">
      <dgm:prSet/>
      <dgm:spPr/>
      <dgm:t>
        <a:bodyPr/>
        <a:lstStyle/>
        <a:p>
          <a:endParaRPr lang="en-US"/>
        </a:p>
      </dgm:t>
    </dgm:pt>
    <dgm:pt modelId="{AB76397B-264F-4723-85DC-76E2A6E23DC2}" type="sibTrans" cxnId="{CA7AF8BE-C548-4950-9BC5-6C4FBD34ACA5}">
      <dgm:prSet/>
      <dgm:spPr/>
      <dgm:t>
        <a:bodyPr/>
        <a:lstStyle/>
        <a:p>
          <a:endParaRPr lang="en-US"/>
        </a:p>
      </dgm:t>
    </dgm:pt>
    <dgm:pt modelId="{4FC2AE67-C308-428A-989A-C60F2E40214A}">
      <dgm:prSet/>
      <dgm:spPr/>
      <dgm:t>
        <a:bodyPr/>
        <a:lstStyle/>
        <a:p>
          <a:r>
            <a:rPr lang="en-US"/>
            <a:t>Es inclaro si lo van cancelar el parole ahorita, y simplemente esperar hasta que lo expira.</a:t>
          </a:r>
        </a:p>
      </dgm:t>
    </dgm:pt>
    <dgm:pt modelId="{6ECA9639-184C-4DC4-99DA-7C912A59B530}" type="parTrans" cxnId="{507F52A1-067D-47B0-BD87-A0212F0029CF}">
      <dgm:prSet/>
      <dgm:spPr/>
      <dgm:t>
        <a:bodyPr/>
        <a:lstStyle/>
        <a:p>
          <a:endParaRPr lang="en-US"/>
        </a:p>
      </dgm:t>
    </dgm:pt>
    <dgm:pt modelId="{7E63DEED-3EAF-4D13-84D4-6FA3E63BCA30}" type="sibTrans" cxnId="{507F52A1-067D-47B0-BD87-A0212F0029CF}">
      <dgm:prSet/>
      <dgm:spPr/>
      <dgm:t>
        <a:bodyPr/>
        <a:lstStyle/>
        <a:p>
          <a:endParaRPr lang="en-US"/>
        </a:p>
      </dgm:t>
    </dgm:pt>
    <dgm:pt modelId="{C3F389D5-89C7-4306-AEA6-96EF41723B73}">
      <dgm:prSet/>
      <dgm:spPr/>
      <dgm:t>
        <a:bodyPr/>
        <a:lstStyle/>
        <a:p>
          <a:r>
            <a:rPr lang="en-US"/>
            <a:t>ICE ya esta bajo ordenes de analizer cada caso del parole para determinar si la persona puede ser deportado ahorita, bajo la programa de Remocion Expedida (menos de dos anos en los EEUU). </a:t>
          </a:r>
        </a:p>
      </dgm:t>
    </dgm:pt>
    <dgm:pt modelId="{EDBD11DF-207D-438D-97F4-47317ED0CC47}" type="parTrans" cxnId="{ECEBE1E6-BE2E-4E3B-9A75-BDD3708AE92C}">
      <dgm:prSet/>
      <dgm:spPr/>
      <dgm:t>
        <a:bodyPr/>
        <a:lstStyle/>
        <a:p>
          <a:endParaRPr lang="en-US"/>
        </a:p>
      </dgm:t>
    </dgm:pt>
    <dgm:pt modelId="{D81AF984-A2C8-440A-8D53-9DE266DB5B62}" type="sibTrans" cxnId="{ECEBE1E6-BE2E-4E3B-9A75-BDD3708AE92C}">
      <dgm:prSet/>
      <dgm:spPr/>
      <dgm:t>
        <a:bodyPr/>
        <a:lstStyle/>
        <a:p>
          <a:endParaRPr lang="en-US"/>
        </a:p>
      </dgm:t>
    </dgm:pt>
    <dgm:pt modelId="{6D0E5A0E-DE54-4A23-9503-F929479028ED}" type="pres">
      <dgm:prSet presAssocID="{80878AF7-7CEE-42DF-8D49-AEF13D947B8E}" presName="linear" presStyleCnt="0">
        <dgm:presLayoutVars>
          <dgm:animLvl val="lvl"/>
          <dgm:resizeHandles val="exact"/>
        </dgm:presLayoutVars>
      </dgm:prSet>
      <dgm:spPr/>
    </dgm:pt>
    <dgm:pt modelId="{531D5C17-4333-4CB1-96E4-A76EA443967F}" type="pres">
      <dgm:prSet presAssocID="{98EDE82A-D465-489C-9B6E-618898D648BA}" presName="parentText" presStyleLbl="node1" presStyleIdx="0" presStyleCnt="3">
        <dgm:presLayoutVars>
          <dgm:chMax val="0"/>
          <dgm:bulletEnabled val="1"/>
        </dgm:presLayoutVars>
      </dgm:prSet>
      <dgm:spPr/>
    </dgm:pt>
    <dgm:pt modelId="{400E4139-7EC9-44FC-85DB-7E789D5131AD}" type="pres">
      <dgm:prSet presAssocID="{AB76397B-264F-4723-85DC-76E2A6E23DC2}" presName="spacer" presStyleCnt="0"/>
      <dgm:spPr/>
    </dgm:pt>
    <dgm:pt modelId="{F9E6A3A0-31B2-4CE2-ADAE-8E0434625D18}" type="pres">
      <dgm:prSet presAssocID="{4FC2AE67-C308-428A-989A-C60F2E40214A}" presName="parentText" presStyleLbl="node1" presStyleIdx="1" presStyleCnt="3">
        <dgm:presLayoutVars>
          <dgm:chMax val="0"/>
          <dgm:bulletEnabled val="1"/>
        </dgm:presLayoutVars>
      </dgm:prSet>
      <dgm:spPr/>
    </dgm:pt>
    <dgm:pt modelId="{A5B5ECB3-B57F-482F-8426-118C0D376E6A}" type="pres">
      <dgm:prSet presAssocID="{7E63DEED-3EAF-4D13-84D4-6FA3E63BCA30}" presName="spacer" presStyleCnt="0"/>
      <dgm:spPr/>
    </dgm:pt>
    <dgm:pt modelId="{AF795835-60F6-4DCC-8D27-88999A2A893D}" type="pres">
      <dgm:prSet presAssocID="{C3F389D5-89C7-4306-AEA6-96EF41723B73}" presName="parentText" presStyleLbl="node1" presStyleIdx="2" presStyleCnt="3">
        <dgm:presLayoutVars>
          <dgm:chMax val="0"/>
          <dgm:bulletEnabled val="1"/>
        </dgm:presLayoutVars>
      </dgm:prSet>
      <dgm:spPr/>
    </dgm:pt>
  </dgm:ptLst>
  <dgm:cxnLst>
    <dgm:cxn modelId="{4B54FE09-9000-4508-9881-45927C4741ED}" type="presOf" srcId="{4FC2AE67-C308-428A-989A-C60F2E40214A}" destId="{F9E6A3A0-31B2-4CE2-ADAE-8E0434625D18}" srcOrd="0" destOrd="0" presId="urn:microsoft.com/office/officeart/2005/8/layout/vList2"/>
    <dgm:cxn modelId="{26912D2F-CB04-4993-AA0C-A3A5EDF63BA9}" type="presOf" srcId="{80878AF7-7CEE-42DF-8D49-AEF13D947B8E}" destId="{6D0E5A0E-DE54-4A23-9503-F929479028ED}" srcOrd="0" destOrd="0" presId="urn:microsoft.com/office/officeart/2005/8/layout/vList2"/>
    <dgm:cxn modelId="{4E3FA48F-9819-44C5-9F37-8015A37979EB}" type="presOf" srcId="{98EDE82A-D465-489C-9B6E-618898D648BA}" destId="{531D5C17-4333-4CB1-96E4-A76EA443967F}" srcOrd="0" destOrd="0" presId="urn:microsoft.com/office/officeart/2005/8/layout/vList2"/>
    <dgm:cxn modelId="{507F52A1-067D-47B0-BD87-A0212F0029CF}" srcId="{80878AF7-7CEE-42DF-8D49-AEF13D947B8E}" destId="{4FC2AE67-C308-428A-989A-C60F2E40214A}" srcOrd="1" destOrd="0" parTransId="{6ECA9639-184C-4DC4-99DA-7C912A59B530}" sibTransId="{7E63DEED-3EAF-4D13-84D4-6FA3E63BCA30}"/>
    <dgm:cxn modelId="{931459A7-DD84-4968-9C94-18DAF06C48FD}" type="presOf" srcId="{C3F389D5-89C7-4306-AEA6-96EF41723B73}" destId="{AF795835-60F6-4DCC-8D27-88999A2A893D}" srcOrd="0" destOrd="0" presId="urn:microsoft.com/office/officeart/2005/8/layout/vList2"/>
    <dgm:cxn modelId="{CA7AF8BE-C548-4950-9BC5-6C4FBD34ACA5}" srcId="{80878AF7-7CEE-42DF-8D49-AEF13D947B8E}" destId="{98EDE82A-D465-489C-9B6E-618898D648BA}" srcOrd="0" destOrd="0" parTransId="{A73361CB-7C1A-4B6F-A7B8-1C724D1DE1FD}" sibTransId="{AB76397B-264F-4723-85DC-76E2A6E23DC2}"/>
    <dgm:cxn modelId="{ECEBE1E6-BE2E-4E3B-9A75-BDD3708AE92C}" srcId="{80878AF7-7CEE-42DF-8D49-AEF13D947B8E}" destId="{C3F389D5-89C7-4306-AEA6-96EF41723B73}" srcOrd="2" destOrd="0" parTransId="{EDBD11DF-207D-438D-97F4-47317ED0CC47}" sibTransId="{D81AF984-A2C8-440A-8D53-9DE266DB5B62}"/>
    <dgm:cxn modelId="{27EC7008-2029-4D89-BAE1-04079EC3CC87}" type="presParOf" srcId="{6D0E5A0E-DE54-4A23-9503-F929479028ED}" destId="{531D5C17-4333-4CB1-96E4-A76EA443967F}" srcOrd="0" destOrd="0" presId="urn:microsoft.com/office/officeart/2005/8/layout/vList2"/>
    <dgm:cxn modelId="{A8EBFED8-2F5E-4A4E-8EF1-BD5155326E7A}" type="presParOf" srcId="{6D0E5A0E-DE54-4A23-9503-F929479028ED}" destId="{400E4139-7EC9-44FC-85DB-7E789D5131AD}" srcOrd="1" destOrd="0" presId="urn:microsoft.com/office/officeart/2005/8/layout/vList2"/>
    <dgm:cxn modelId="{557F330B-F624-4F1C-BE1C-98D22D5C4C29}" type="presParOf" srcId="{6D0E5A0E-DE54-4A23-9503-F929479028ED}" destId="{F9E6A3A0-31B2-4CE2-ADAE-8E0434625D18}" srcOrd="2" destOrd="0" presId="urn:microsoft.com/office/officeart/2005/8/layout/vList2"/>
    <dgm:cxn modelId="{0C8419D2-A1E8-4966-A64C-9107E00BC88A}" type="presParOf" srcId="{6D0E5A0E-DE54-4A23-9503-F929479028ED}" destId="{A5B5ECB3-B57F-482F-8426-118C0D376E6A}" srcOrd="3" destOrd="0" presId="urn:microsoft.com/office/officeart/2005/8/layout/vList2"/>
    <dgm:cxn modelId="{DFCFB8BE-E28C-4AB9-8EB4-C4329BBEF0AA}" type="presParOf" srcId="{6D0E5A0E-DE54-4A23-9503-F929479028ED}" destId="{AF795835-60F6-4DCC-8D27-88999A2A893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C5D458-FF12-4744-868B-1391C8F509AF}" type="doc">
      <dgm:prSet loTypeId="urn:microsoft.com/office/officeart/2005/8/layout/process4" loCatId="process" qsTypeId="urn:microsoft.com/office/officeart/2005/8/quickstyle/simple2" qsCatId="simple" csTypeId="urn:microsoft.com/office/officeart/2005/8/colors/accent1_2" csCatId="accent1"/>
      <dgm:spPr/>
      <dgm:t>
        <a:bodyPr/>
        <a:lstStyle/>
        <a:p>
          <a:endParaRPr lang="en-US"/>
        </a:p>
      </dgm:t>
    </dgm:pt>
    <dgm:pt modelId="{1346E094-3EBA-4A04-9121-71FB022C258B}">
      <dgm:prSet/>
      <dgm:spPr/>
      <dgm:t>
        <a:bodyPr/>
        <a:lstStyle/>
        <a:p>
          <a:r>
            <a:rPr lang="en-US"/>
            <a:t>Trump no ha dicho nada hasta hoy sobre DACA, pero en el pasado ha dicho que quiere eliminarlo porque es "ilegal"</a:t>
          </a:r>
        </a:p>
      </dgm:t>
    </dgm:pt>
    <dgm:pt modelId="{A9D84346-0903-4023-B497-6ABF48CE4613}" type="parTrans" cxnId="{DD8ED171-0649-4C2B-9EED-6603E39A078C}">
      <dgm:prSet/>
      <dgm:spPr/>
      <dgm:t>
        <a:bodyPr/>
        <a:lstStyle/>
        <a:p>
          <a:endParaRPr lang="en-US"/>
        </a:p>
      </dgm:t>
    </dgm:pt>
    <dgm:pt modelId="{F3C4D654-21C9-47FA-9E61-5A1607B35793}" type="sibTrans" cxnId="{DD8ED171-0649-4C2B-9EED-6603E39A078C}">
      <dgm:prSet/>
      <dgm:spPr/>
      <dgm:t>
        <a:bodyPr/>
        <a:lstStyle/>
        <a:p>
          <a:endParaRPr lang="en-US"/>
        </a:p>
      </dgm:t>
    </dgm:pt>
    <dgm:pt modelId="{D0DF92B1-C518-4DA2-B828-BDB3B850CDB6}">
      <dgm:prSet/>
      <dgm:spPr/>
      <dgm:t>
        <a:bodyPr/>
        <a:lstStyle/>
        <a:p>
          <a:r>
            <a:rPr lang="en-US"/>
            <a:t>Un corte recientamente declaro que DACA es ilegal, pero este caso esta siendo apelado al Corte Supremo</a:t>
          </a:r>
        </a:p>
      </dgm:t>
    </dgm:pt>
    <dgm:pt modelId="{BD9A4D06-BB25-4FD3-A262-6D9BAE8B4FAC}" type="parTrans" cxnId="{6AA14F4F-C0C9-4A73-B76E-A5BBEEFA5FE2}">
      <dgm:prSet/>
      <dgm:spPr/>
      <dgm:t>
        <a:bodyPr/>
        <a:lstStyle/>
        <a:p>
          <a:endParaRPr lang="en-US"/>
        </a:p>
      </dgm:t>
    </dgm:pt>
    <dgm:pt modelId="{54D54015-40AC-4E68-AEFE-72244D5B6A65}" type="sibTrans" cxnId="{6AA14F4F-C0C9-4A73-B76E-A5BBEEFA5FE2}">
      <dgm:prSet/>
      <dgm:spPr/>
      <dgm:t>
        <a:bodyPr/>
        <a:lstStyle/>
        <a:p>
          <a:endParaRPr lang="en-US"/>
        </a:p>
      </dgm:t>
    </dgm:pt>
    <dgm:pt modelId="{C055B0B7-25B6-4927-8003-2A12299DD838}">
      <dgm:prSet/>
      <dgm:spPr/>
      <dgm:t>
        <a:bodyPr/>
        <a:lstStyle/>
        <a:p>
          <a:r>
            <a:rPr lang="en-US"/>
            <a:t>Por Ahora, DACA sigue.  Debe renovar su DACA UN ANO en advance antes de expiracion, NO 150 dias. Y todavia puede pedir y viajar bajo Advance Parole si no tiene una entrada legal (es recomendado)</a:t>
          </a:r>
        </a:p>
      </dgm:t>
    </dgm:pt>
    <dgm:pt modelId="{E095BF1F-93AB-402B-9064-9CEBBD4012E1}" type="parTrans" cxnId="{93FA2413-C70E-4368-9E75-9BFB9F8D255B}">
      <dgm:prSet/>
      <dgm:spPr/>
      <dgm:t>
        <a:bodyPr/>
        <a:lstStyle/>
        <a:p>
          <a:endParaRPr lang="en-US"/>
        </a:p>
      </dgm:t>
    </dgm:pt>
    <dgm:pt modelId="{FA661D33-E181-4D01-B179-0F5C7D88F2A7}" type="sibTrans" cxnId="{93FA2413-C70E-4368-9E75-9BFB9F8D255B}">
      <dgm:prSet/>
      <dgm:spPr/>
      <dgm:t>
        <a:bodyPr/>
        <a:lstStyle/>
        <a:p>
          <a:endParaRPr lang="en-US"/>
        </a:p>
      </dgm:t>
    </dgm:pt>
    <dgm:pt modelId="{ABB4642A-C3B8-4A9D-A799-3AC9046FE320}" type="pres">
      <dgm:prSet presAssocID="{56C5D458-FF12-4744-868B-1391C8F509AF}" presName="Name0" presStyleCnt="0">
        <dgm:presLayoutVars>
          <dgm:dir/>
          <dgm:animLvl val="lvl"/>
          <dgm:resizeHandles val="exact"/>
        </dgm:presLayoutVars>
      </dgm:prSet>
      <dgm:spPr/>
    </dgm:pt>
    <dgm:pt modelId="{129776AE-FC75-4BD8-94E3-E7CAA470C3C5}" type="pres">
      <dgm:prSet presAssocID="{C055B0B7-25B6-4927-8003-2A12299DD838}" presName="boxAndChildren" presStyleCnt="0"/>
      <dgm:spPr/>
    </dgm:pt>
    <dgm:pt modelId="{CC2FF7AD-53D6-4062-9E89-47C216E347E8}" type="pres">
      <dgm:prSet presAssocID="{C055B0B7-25B6-4927-8003-2A12299DD838}" presName="parentTextBox" presStyleLbl="node1" presStyleIdx="0" presStyleCnt="3"/>
      <dgm:spPr/>
    </dgm:pt>
    <dgm:pt modelId="{6486B822-BCBA-4576-A57F-7F90F4ECBE26}" type="pres">
      <dgm:prSet presAssocID="{54D54015-40AC-4E68-AEFE-72244D5B6A65}" presName="sp" presStyleCnt="0"/>
      <dgm:spPr/>
    </dgm:pt>
    <dgm:pt modelId="{39FE1EEE-DB97-4DEB-8E91-31570C9CE8A3}" type="pres">
      <dgm:prSet presAssocID="{D0DF92B1-C518-4DA2-B828-BDB3B850CDB6}" presName="arrowAndChildren" presStyleCnt="0"/>
      <dgm:spPr/>
    </dgm:pt>
    <dgm:pt modelId="{A346779F-6DBC-4DEA-8001-90AF6058568E}" type="pres">
      <dgm:prSet presAssocID="{D0DF92B1-C518-4DA2-B828-BDB3B850CDB6}" presName="parentTextArrow" presStyleLbl="node1" presStyleIdx="1" presStyleCnt="3"/>
      <dgm:spPr/>
    </dgm:pt>
    <dgm:pt modelId="{F1597C41-82D5-4F62-ABFE-97EB4603635F}" type="pres">
      <dgm:prSet presAssocID="{F3C4D654-21C9-47FA-9E61-5A1607B35793}" presName="sp" presStyleCnt="0"/>
      <dgm:spPr/>
    </dgm:pt>
    <dgm:pt modelId="{3010CE05-15E0-45B1-B3B6-0CE0D1EAAA3F}" type="pres">
      <dgm:prSet presAssocID="{1346E094-3EBA-4A04-9121-71FB022C258B}" presName="arrowAndChildren" presStyleCnt="0"/>
      <dgm:spPr/>
    </dgm:pt>
    <dgm:pt modelId="{655B53AC-92E7-4765-985C-6302A0A84804}" type="pres">
      <dgm:prSet presAssocID="{1346E094-3EBA-4A04-9121-71FB022C258B}" presName="parentTextArrow" presStyleLbl="node1" presStyleIdx="2" presStyleCnt="3"/>
      <dgm:spPr/>
    </dgm:pt>
  </dgm:ptLst>
  <dgm:cxnLst>
    <dgm:cxn modelId="{93FA2413-C70E-4368-9E75-9BFB9F8D255B}" srcId="{56C5D458-FF12-4744-868B-1391C8F509AF}" destId="{C055B0B7-25B6-4927-8003-2A12299DD838}" srcOrd="2" destOrd="0" parTransId="{E095BF1F-93AB-402B-9064-9CEBBD4012E1}" sibTransId="{FA661D33-E181-4D01-B179-0F5C7D88F2A7}"/>
    <dgm:cxn modelId="{6AA14F4F-C0C9-4A73-B76E-A5BBEEFA5FE2}" srcId="{56C5D458-FF12-4744-868B-1391C8F509AF}" destId="{D0DF92B1-C518-4DA2-B828-BDB3B850CDB6}" srcOrd="1" destOrd="0" parTransId="{BD9A4D06-BB25-4FD3-A262-6D9BAE8B4FAC}" sibTransId="{54D54015-40AC-4E68-AEFE-72244D5B6A65}"/>
    <dgm:cxn modelId="{DD8ED171-0649-4C2B-9EED-6603E39A078C}" srcId="{56C5D458-FF12-4744-868B-1391C8F509AF}" destId="{1346E094-3EBA-4A04-9121-71FB022C258B}" srcOrd="0" destOrd="0" parTransId="{A9D84346-0903-4023-B497-6ABF48CE4613}" sibTransId="{F3C4D654-21C9-47FA-9E61-5A1607B35793}"/>
    <dgm:cxn modelId="{F3DC0590-65A0-48F1-93DD-899EA16495DB}" type="presOf" srcId="{1346E094-3EBA-4A04-9121-71FB022C258B}" destId="{655B53AC-92E7-4765-985C-6302A0A84804}" srcOrd="0" destOrd="0" presId="urn:microsoft.com/office/officeart/2005/8/layout/process4"/>
    <dgm:cxn modelId="{733CA2A3-3F05-4238-A7BD-964538F3BC0C}" type="presOf" srcId="{56C5D458-FF12-4744-868B-1391C8F509AF}" destId="{ABB4642A-C3B8-4A9D-A799-3AC9046FE320}" srcOrd="0" destOrd="0" presId="urn:microsoft.com/office/officeart/2005/8/layout/process4"/>
    <dgm:cxn modelId="{7EB1BFCB-CAC2-4236-A0A9-42E000AD186D}" type="presOf" srcId="{D0DF92B1-C518-4DA2-B828-BDB3B850CDB6}" destId="{A346779F-6DBC-4DEA-8001-90AF6058568E}" srcOrd="0" destOrd="0" presId="urn:microsoft.com/office/officeart/2005/8/layout/process4"/>
    <dgm:cxn modelId="{0C7780F1-EE12-4C23-B689-5337FCEEDCF4}" type="presOf" srcId="{C055B0B7-25B6-4927-8003-2A12299DD838}" destId="{CC2FF7AD-53D6-4062-9E89-47C216E347E8}" srcOrd="0" destOrd="0" presId="urn:microsoft.com/office/officeart/2005/8/layout/process4"/>
    <dgm:cxn modelId="{3F5253D2-F19A-4F57-AAA4-9F3C404CCA12}" type="presParOf" srcId="{ABB4642A-C3B8-4A9D-A799-3AC9046FE320}" destId="{129776AE-FC75-4BD8-94E3-E7CAA470C3C5}" srcOrd="0" destOrd="0" presId="urn:microsoft.com/office/officeart/2005/8/layout/process4"/>
    <dgm:cxn modelId="{1AADAD98-3709-4EAD-A07A-7F1ECF9D6633}" type="presParOf" srcId="{129776AE-FC75-4BD8-94E3-E7CAA470C3C5}" destId="{CC2FF7AD-53D6-4062-9E89-47C216E347E8}" srcOrd="0" destOrd="0" presId="urn:microsoft.com/office/officeart/2005/8/layout/process4"/>
    <dgm:cxn modelId="{8CDD293A-AF32-4924-9305-7C5C27BC90DF}" type="presParOf" srcId="{ABB4642A-C3B8-4A9D-A799-3AC9046FE320}" destId="{6486B822-BCBA-4576-A57F-7F90F4ECBE26}" srcOrd="1" destOrd="0" presId="urn:microsoft.com/office/officeart/2005/8/layout/process4"/>
    <dgm:cxn modelId="{12F458BB-A30B-4520-85E0-E0250A982DCC}" type="presParOf" srcId="{ABB4642A-C3B8-4A9D-A799-3AC9046FE320}" destId="{39FE1EEE-DB97-4DEB-8E91-31570C9CE8A3}" srcOrd="2" destOrd="0" presId="urn:microsoft.com/office/officeart/2005/8/layout/process4"/>
    <dgm:cxn modelId="{6188DF7D-5137-4E47-A69C-ACDF7AAC65AA}" type="presParOf" srcId="{39FE1EEE-DB97-4DEB-8E91-31570C9CE8A3}" destId="{A346779F-6DBC-4DEA-8001-90AF6058568E}" srcOrd="0" destOrd="0" presId="urn:microsoft.com/office/officeart/2005/8/layout/process4"/>
    <dgm:cxn modelId="{7AA19A3B-278E-44CC-9A34-59F3BCFB78DA}" type="presParOf" srcId="{ABB4642A-C3B8-4A9D-A799-3AC9046FE320}" destId="{F1597C41-82D5-4F62-ABFE-97EB4603635F}" srcOrd="3" destOrd="0" presId="urn:microsoft.com/office/officeart/2005/8/layout/process4"/>
    <dgm:cxn modelId="{20F650F5-7E97-4D09-AD9E-A19060CDFF39}" type="presParOf" srcId="{ABB4642A-C3B8-4A9D-A799-3AC9046FE320}" destId="{3010CE05-15E0-45B1-B3B6-0CE0D1EAAA3F}" srcOrd="4" destOrd="0" presId="urn:microsoft.com/office/officeart/2005/8/layout/process4"/>
    <dgm:cxn modelId="{52ED7CED-7DD4-40D0-8F8F-A3835BF93662}" type="presParOf" srcId="{3010CE05-15E0-45B1-B3B6-0CE0D1EAAA3F}" destId="{655B53AC-92E7-4765-985C-6302A0A8480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0597362-2F04-4B58-9EA3-B4B577530058}" type="doc">
      <dgm:prSet loTypeId="urn:microsoft.com/office/officeart/2016/7/layout/BasicLinearProcessNumbered" loCatId="process" qsTypeId="urn:microsoft.com/office/officeart/2005/8/quickstyle/simple2" qsCatId="simple" csTypeId="urn:microsoft.com/office/officeart/2005/8/colors/accent3_2" csCatId="accent3"/>
      <dgm:spPr/>
      <dgm:t>
        <a:bodyPr/>
        <a:lstStyle/>
        <a:p>
          <a:endParaRPr lang="en-US"/>
        </a:p>
      </dgm:t>
    </dgm:pt>
    <dgm:pt modelId="{A00C8F4A-4EBD-47A7-9956-24F9932B4F6C}">
      <dgm:prSet/>
      <dgm:spPr/>
      <dgm:t>
        <a:bodyPr/>
        <a:lstStyle/>
        <a:p>
          <a:r>
            <a:rPr lang="en-US"/>
            <a:t>Los que estan aldrededor de Trump odian a TPS. Pero Biden renovo algunos de TPS antes de salir.  </a:t>
          </a:r>
        </a:p>
      </dgm:t>
    </dgm:pt>
    <dgm:pt modelId="{6B0F630E-9D50-4C76-AD94-C01DABBEC578}" type="parTrans" cxnId="{1FA1C008-0A69-49AE-95A8-43980D8FB24D}">
      <dgm:prSet/>
      <dgm:spPr/>
      <dgm:t>
        <a:bodyPr/>
        <a:lstStyle/>
        <a:p>
          <a:endParaRPr lang="en-US"/>
        </a:p>
      </dgm:t>
    </dgm:pt>
    <dgm:pt modelId="{797818B5-7923-4CA1-91F8-58A61E3FC430}" type="sibTrans" cxnId="{1FA1C008-0A69-49AE-95A8-43980D8FB24D}">
      <dgm:prSet phldrT="1" phldr="0"/>
      <dgm:spPr/>
      <dgm:t>
        <a:bodyPr/>
        <a:lstStyle/>
        <a:p>
          <a:r>
            <a:rPr lang="en-US"/>
            <a:t>1</a:t>
          </a:r>
        </a:p>
      </dgm:t>
    </dgm:pt>
    <dgm:pt modelId="{B12F027C-96D2-4CE6-B01E-6EA11788DB9A}">
      <dgm:prSet/>
      <dgm:spPr/>
      <dgm:t>
        <a:bodyPr/>
        <a:lstStyle/>
        <a:p>
          <a:r>
            <a:rPr lang="en-US"/>
            <a:t>Los con TPS deben pedir y viajar bajo Advance Parole para conseguir una entrada legal</a:t>
          </a:r>
        </a:p>
      </dgm:t>
    </dgm:pt>
    <dgm:pt modelId="{90634501-0BAF-424E-850A-6893D35C002B}" type="parTrans" cxnId="{9C71F78E-66AD-4218-B93B-29CDB0323D21}">
      <dgm:prSet/>
      <dgm:spPr/>
      <dgm:t>
        <a:bodyPr/>
        <a:lstStyle/>
        <a:p>
          <a:endParaRPr lang="en-US"/>
        </a:p>
      </dgm:t>
    </dgm:pt>
    <dgm:pt modelId="{76610C74-D32F-4585-AD0E-978AB99C1293}" type="sibTrans" cxnId="{9C71F78E-66AD-4218-B93B-29CDB0323D21}">
      <dgm:prSet phldrT="2" phldr="0"/>
      <dgm:spPr/>
      <dgm:t>
        <a:bodyPr/>
        <a:lstStyle/>
        <a:p>
          <a:r>
            <a:rPr lang="en-US"/>
            <a:t>2</a:t>
          </a:r>
        </a:p>
      </dgm:t>
    </dgm:pt>
    <dgm:pt modelId="{E242CB5D-CF6E-46C6-B721-7BE87AD824EB}">
      <dgm:prSet/>
      <dgm:spPr/>
      <dgm:t>
        <a:bodyPr/>
        <a:lstStyle/>
        <a:p>
          <a:r>
            <a:rPr lang="en-US"/>
            <a:t>Los con TPS tambien puede pedir residencia por medio de trabajo si han viajado con Advance Parole</a:t>
          </a:r>
        </a:p>
      </dgm:t>
    </dgm:pt>
    <dgm:pt modelId="{6EB078FC-6766-44A8-ABAD-D4588693B16F}" type="parTrans" cxnId="{DC432B0B-E049-4354-906A-95394A07510A}">
      <dgm:prSet/>
      <dgm:spPr/>
      <dgm:t>
        <a:bodyPr/>
        <a:lstStyle/>
        <a:p>
          <a:endParaRPr lang="en-US"/>
        </a:p>
      </dgm:t>
    </dgm:pt>
    <dgm:pt modelId="{676B0EBC-A7A4-4E33-8E2A-4CDEE3289FDB}" type="sibTrans" cxnId="{DC432B0B-E049-4354-906A-95394A07510A}">
      <dgm:prSet phldrT="3" phldr="0"/>
      <dgm:spPr/>
      <dgm:t>
        <a:bodyPr/>
        <a:lstStyle/>
        <a:p>
          <a:r>
            <a:rPr lang="en-US"/>
            <a:t>3</a:t>
          </a:r>
        </a:p>
      </dgm:t>
    </dgm:pt>
    <dgm:pt modelId="{9D215ADD-B5B1-4177-B76C-6F2A775B4452}">
      <dgm:prSet/>
      <dgm:spPr/>
      <dgm:t>
        <a:bodyPr/>
        <a:lstStyle/>
        <a:p>
          <a:r>
            <a:rPr lang="en-US"/>
            <a:t>NO hay riesgo de viajar con Advance Parole, aun con un orden de deportacion.</a:t>
          </a:r>
        </a:p>
      </dgm:t>
    </dgm:pt>
    <dgm:pt modelId="{447A6343-1FF2-4841-8CAB-FCC6F40B5802}" type="parTrans" cxnId="{0189CF5F-2579-4E6B-AB43-49D838B9C60F}">
      <dgm:prSet/>
      <dgm:spPr/>
      <dgm:t>
        <a:bodyPr/>
        <a:lstStyle/>
        <a:p>
          <a:endParaRPr lang="en-US"/>
        </a:p>
      </dgm:t>
    </dgm:pt>
    <dgm:pt modelId="{0EB78871-C6B4-4A5B-AF23-3B5B2CBA8AAA}" type="sibTrans" cxnId="{0189CF5F-2579-4E6B-AB43-49D838B9C60F}">
      <dgm:prSet phldrT="4" phldr="0"/>
      <dgm:spPr/>
      <dgm:t>
        <a:bodyPr/>
        <a:lstStyle/>
        <a:p>
          <a:r>
            <a:rPr lang="en-US"/>
            <a:t>4</a:t>
          </a:r>
        </a:p>
      </dgm:t>
    </dgm:pt>
    <dgm:pt modelId="{D5053C4B-C925-4AE9-860D-B9FFEF4BAAA7}" type="pres">
      <dgm:prSet presAssocID="{70597362-2F04-4B58-9EA3-B4B577530058}" presName="Name0" presStyleCnt="0">
        <dgm:presLayoutVars>
          <dgm:animLvl val="lvl"/>
          <dgm:resizeHandles val="exact"/>
        </dgm:presLayoutVars>
      </dgm:prSet>
      <dgm:spPr/>
    </dgm:pt>
    <dgm:pt modelId="{C9FDE904-B078-4E61-8782-64B5F7FE52EF}" type="pres">
      <dgm:prSet presAssocID="{A00C8F4A-4EBD-47A7-9956-24F9932B4F6C}" presName="compositeNode" presStyleCnt="0">
        <dgm:presLayoutVars>
          <dgm:bulletEnabled val="1"/>
        </dgm:presLayoutVars>
      </dgm:prSet>
      <dgm:spPr/>
    </dgm:pt>
    <dgm:pt modelId="{EF56A05E-5411-456B-AA30-0F026C352BA0}" type="pres">
      <dgm:prSet presAssocID="{A00C8F4A-4EBD-47A7-9956-24F9932B4F6C}" presName="bgRect" presStyleLbl="bgAccFollowNode1" presStyleIdx="0" presStyleCnt="4"/>
      <dgm:spPr/>
    </dgm:pt>
    <dgm:pt modelId="{CBDCC5AB-FC4F-4C3B-851A-351376FF33E0}" type="pres">
      <dgm:prSet presAssocID="{797818B5-7923-4CA1-91F8-58A61E3FC430}" presName="sibTransNodeCircle" presStyleLbl="alignNode1" presStyleIdx="0" presStyleCnt="8">
        <dgm:presLayoutVars>
          <dgm:chMax val="0"/>
          <dgm:bulletEnabled/>
        </dgm:presLayoutVars>
      </dgm:prSet>
      <dgm:spPr/>
    </dgm:pt>
    <dgm:pt modelId="{7E048DFC-E2D0-4F2A-8355-3378E85D8BE6}" type="pres">
      <dgm:prSet presAssocID="{A00C8F4A-4EBD-47A7-9956-24F9932B4F6C}" presName="bottomLine" presStyleLbl="alignNode1" presStyleIdx="1" presStyleCnt="8">
        <dgm:presLayoutVars/>
      </dgm:prSet>
      <dgm:spPr/>
    </dgm:pt>
    <dgm:pt modelId="{90DE2120-BAD2-498D-9F88-B57F0E10DD39}" type="pres">
      <dgm:prSet presAssocID="{A00C8F4A-4EBD-47A7-9956-24F9932B4F6C}" presName="nodeText" presStyleLbl="bgAccFollowNode1" presStyleIdx="0" presStyleCnt="4">
        <dgm:presLayoutVars>
          <dgm:bulletEnabled val="1"/>
        </dgm:presLayoutVars>
      </dgm:prSet>
      <dgm:spPr/>
    </dgm:pt>
    <dgm:pt modelId="{5FAB04D2-9A80-4A20-A232-114AB49A3B74}" type="pres">
      <dgm:prSet presAssocID="{797818B5-7923-4CA1-91F8-58A61E3FC430}" presName="sibTrans" presStyleCnt="0"/>
      <dgm:spPr/>
    </dgm:pt>
    <dgm:pt modelId="{B263E35B-8A31-4257-9BD4-94CA20210131}" type="pres">
      <dgm:prSet presAssocID="{B12F027C-96D2-4CE6-B01E-6EA11788DB9A}" presName="compositeNode" presStyleCnt="0">
        <dgm:presLayoutVars>
          <dgm:bulletEnabled val="1"/>
        </dgm:presLayoutVars>
      </dgm:prSet>
      <dgm:spPr/>
    </dgm:pt>
    <dgm:pt modelId="{568DD1B7-EDA3-48D9-A34F-D616F5E8FD4D}" type="pres">
      <dgm:prSet presAssocID="{B12F027C-96D2-4CE6-B01E-6EA11788DB9A}" presName="bgRect" presStyleLbl="bgAccFollowNode1" presStyleIdx="1" presStyleCnt="4"/>
      <dgm:spPr/>
    </dgm:pt>
    <dgm:pt modelId="{98B3AA05-B943-401C-9379-64E20DD5911F}" type="pres">
      <dgm:prSet presAssocID="{76610C74-D32F-4585-AD0E-978AB99C1293}" presName="sibTransNodeCircle" presStyleLbl="alignNode1" presStyleIdx="2" presStyleCnt="8">
        <dgm:presLayoutVars>
          <dgm:chMax val="0"/>
          <dgm:bulletEnabled/>
        </dgm:presLayoutVars>
      </dgm:prSet>
      <dgm:spPr/>
    </dgm:pt>
    <dgm:pt modelId="{D67B3360-5819-4882-AEAB-BE915E71F171}" type="pres">
      <dgm:prSet presAssocID="{B12F027C-96D2-4CE6-B01E-6EA11788DB9A}" presName="bottomLine" presStyleLbl="alignNode1" presStyleIdx="3" presStyleCnt="8">
        <dgm:presLayoutVars/>
      </dgm:prSet>
      <dgm:spPr/>
    </dgm:pt>
    <dgm:pt modelId="{19A6D36F-73B6-4FDF-9FFA-DA830E1DA1F9}" type="pres">
      <dgm:prSet presAssocID="{B12F027C-96D2-4CE6-B01E-6EA11788DB9A}" presName="nodeText" presStyleLbl="bgAccFollowNode1" presStyleIdx="1" presStyleCnt="4">
        <dgm:presLayoutVars>
          <dgm:bulletEnabled val="1"/>
        </dgm:presLayoutVars>
      </dgm:prSet>
      <dgm:spPr/>
    </dgm:pt>
    <dgm:pt modelId="{7FC115FC-EEE8-4E85-ACFC-04E39F660726}" type="pres">
      <dgm:prSet presAssocID="{76610C74-D32F-4585-AD0E-978AB99C1293}" presName="sibTrans" presStyleCnt="0"/>
      <dgm:spPr/>
    </dgm:pt>
    <dgm:pt modelId="{20A886A9-2362-47C4-935E-5CB5C1A349A4}" type="pres">
      <dgm:prSet presAssocID="{E242CB5D-CF6E-46C6-B721-7BE87AD824EB}" presName="compositeNode" presStyleCnt="0">
        <dgm:presLayoutVars>
          <dgm:bulletEnabled val="1"/>
        </dgm:presLayoutVars>
      </dgm:prSet>
      <dgm:spPr/>
    </dgm:pt>
    <dgm:pt modelId="{13F0C4C9-7456-4E50-BF66-FBD6113C2EFF}" type="pres">
      <dgm:prSet presAssocID="{E242CB5D-CF6E-46C6-B721-7BE87AD824EB}" presName="bgRect" presStyleLbl="bgAccFollowNode1" presStyleIdx="2" presStyleCnt="4"/>
      <dgm:spPr/>
    </dgm:pt>
    <dgm:pt modelId="{F7E15987-F035-4E49-B7ED-1C155DF3DC56}" type="pres">
      <dgm:prSet presAssocID="{676B0EBC-A7A4-4E33-8E2A-4CDEE3289FDB}" presName="sibTransNodeCircle" presStyleLbl="alignNode1" presStyleIdx="4" presStyleCnt="8">
        <dgm:presLayoutVars>
          <dgm:chMax val="0"/>
          <dgm:bulletEnabled/>
        </dgm:presLayoutVars>
      </dgm:prSet>
      <dgm:spPr/>
    </dgm:pt>
    <dgm:pt modelId="{D4209FA5-CD7E-4F2D-83BE-3DB51F276698}" type="pres">
      <dgm:prSet presAssocID="{E242CB5D-CF6E-46C6-B721-7BE87AD824EB}" presName="bottomLine" presStyleLbl="alignNode1" presStyleIdx="5" presStyleCnt="8">
        <dgm:presLayoutVars/>
      </dgm:prSet>
      <dgm:spPr/>
    </dgm:pt>
    <dgm:pt modelId="{D282B15D-24B7-4300-8E57-678625EA8C50}" type="pres">
      <dgm:prSet presAssocID="{E242CB5D-CF6E-46C6-B721-7BE87AD824EB}" presName="nodeText" presStyleLbl="bgAccFollowNode1" presStyleIdx="2" presStyleCnt="4">
        <dgm:presLayoutVars>
          <dgm:bulletEnabled val="1"/>
        </dgm:presLayoutVars>
      </dgm:prSet>
      <dgm:spPr/>
    </dgm:pt>
    <dgm:pt modelId="{ACEFC609-1E52-4598-8177-5179EE913262}" type="pres">
      <dgm:prSet presAssocID="{676B0EBC-A7A4-4E33-8E2A-4CDEE3289FDB}" presName="sibTrans" presStyleCnt="0"/>
      <dgm:spPr/>
    </dgm:pt>
    <dgm:pt modelId="{14282587-2F23-440F-BBF8-1E7458A5F264}" type="pres">
      <dgm:prSet presAssocID="{9D215ADD-B5B1-4177-B76C-6F2A775B4452}" presName="compositeNode" presStyleCnt="0">
        <dgm:presLayoutVars>
          <dgm:bulletEnabled val="1"/>
        </dgm:presLayoutVars>
      </dgm:prSet>
      <dgm:spPr/>
    </dgm:pt>
    <dgm:pt modelId="{C08EA2C6-542D-4077-A924-171BC7A87BCF}" type="pres">
      <dgm:prSet presAssocID="{9D215ADD-B5B1-4177-B76C-6F2A775B4452}" presName="bgRect" presStyleLbl="bgAccFollowNode1" presStyleIdx="3" presStyleCnt="4"/>
      <dgm:spPr/>
    </dgm:pt>
    <dgm:pt modelId="{28F37A01-4FF2-4E2F-9D42-DA7FA4B924E6}" type="pres">
      <dgm:prSet presAssocID="{0EB78871-C6B4-4A5B-AF23-3B5B2CBA8AAA}" presName="sibTransNodeCircle" presStyleLbl="alignNode1" presStyleIdx="6" presStyleCnt="8">
        <dgm:presLayoutVars>
          <dgm:chMax val="0"/>
          <dgm:bulletEnabled/>
        </dgm:presLayoutVars>
      </dgm:prSet>
      <dgm:spPr/>
    </dgm:pt>
    <dgm:pt modelId="{E9990A1F-6A67-4E93-BE52-1794548E41F8}" type="pres">
      <dgm:prSet presAssocID="{9D215ADD-B5B1-4177-B76C-6F2A775B4452}" presName="bottomLine" presStyleLbl="alignNode1" presStyleIdx="7" presStyleCnt="8">
        <dgm:presLayoutVars/>
      </dgm:prSet>
      <dgm:spPr/>
    </dgm:pt>
    <dgm:pt modelId="{F3DE595E-18F9-4953-9300-08ADF9D2B05E}" type="pres">
      <dgm:prSet presAssocID="{9D215ADD-B5B1-4177-B76C-6F2A775B4452}" presName="nodeText" presStyleLbl="bgAccFollowNode1" presStyleIdx="3" presStyleCnt="4">
        <dgm:presLayoutVars>
          <dgm:bulletEnabled val="1"/>
        </dgm:presLayoutVars>
      </dgm:prSet>
      <dgm:spPr/>
    </dgm:pt>
  </dgm:ptLst>
  <dgm:cxnLst>
    <dgm:cxn modelId="{1FA1C008-0A69-49AE-95A8-43980D8FB24D}" srcId="{70597362-2F04-4B58-9EA3-B4B577530058}" destId="{A00C8F4A-4EBD-47A7-9956-24F9932B4F6C}" srcOrd="0" destOrd="0" parTransId="{6B0F630E-9D50-4C76-AD94-C01DABBEC578}" sibTransId="{797818B5-7923-4CA1-91F8-58A61E3FC430}"/>
    <dgm:cxn modelId="{FCB70B0B-7B96-4A12-946E-5C5E4EC10439}" type="presOf" srcId="{70597362-2F04-4B58-9EA3-B4B577530058}" destId="{D5053C4B-C925-4AE9-860D-B9FFEF4BAAA7}" srcOrd="0" destOrd="0" presId="urn:microsoft.com/office/officeart/2016/7/layout/BasicLinearProcessNumbered"/>
    <dgm:cxn modelId="{DC432B0B-E049-4354-906A-95394A07510A}" srcId="{70597362-2F04-4B58-9EA3-B4B577530058}" destId="{E242CB5D-CF6E-46C6-B721-7BE87AD824EB}" srcOrd="2" destOrd="0" parTransId="{6EB078FC-6766-44A8-ABAD-D4588693B16F}" sibTransId="{676B0EBC-A7A4-4E33-8E2A-4CDEE3289FDB}"/>
    <dgm:cxn modelId="{2EC1840F-2F66-434A-A417-A0FE6CCE65D4}" type="presOf" srcId="{676B0EBC-A7A4-4E33-8E2A-4CDEE3289FDB}" destId="{F7E15987-F035-4E49-B7ED-1C155DF3DC56}" srcOrd="0" destOrd="0" presId="urn:microsoft.com/office/officeart/2016/7/layout/BasicLinearProcessNumbered"/>
    <dgm:cxn modelId="{19FFB62B-DD76-4ADE-B7F5-7DC7641C0FEB}" type="presOf" srcId="{B12F027C-96D2-4CE6-B01E-6EA11788DB9A}" destId="{19A6D36F-73B6-4FDF-9FFA-DA830E1DA1F9}" srcOrd="1" destOrd="0" presId="urn:microsoft.com/office/officeart/2016/7/layout/BasicLinearProcessNumbered"/>
    <dgm:cxn modelId="{C4FE553A-2D3D-462C-AB92-E45F9FFD19FD}" type="presOf" srcId="{0EB78871-C6B4-4A5B-AF23-3B5B2CBA8AAA}" destId="{28F37A01-4FF2-4E2F-9D42-DA7FA4B924E6}" srcOrd="0" destOrd="0" presId="urn:microsoft.com/office/officeart/2016/7/layout/BasicLinearProcessNumbered"/>
    <dgm:cxn modelId="{C2E5753C-5DEE-4109-BAC8-18D2033B6BC8}" type="presOf" srcId="{E242CB5D-CF6E-46C6-B721-7BE87AD824EB}" destId="{D282B15D-24B7-4300-8E57-678625EA8C50}" srcOrd="1" destOrd="0" presId="urn:microsoft.com/office/officeart/2016/7/layout/BasicLinearProcessNumbered"/>
    <dgm:cxn modelId="{0189CF5F-2579-4E6B-AB43-49D838B9C60F}" srcId="{70597362-2F04-4B58-9EA3-B4B577530058}" destId="{9D215ADD-B5B1-4177-B76C-6F2A775B4452}" srcOrd="3" destOrd="0" parTransId="{447A6343-1FF2-4841-8CAB-FCC6F40B5802}" sibTransId="{0EB78871-C6B4-4A5B-AF23-3B5B2CBA8AAA}"/>
    <dgm:cxn modelId="{7921D24A-2DA7-458A-861B-6E7479E2FD3E}" type="presOf" srcId="{76610C74-D32F-4585-AD0E-978AB99C1293}" destId="{98B3AA05-B943-401C-9379-64E20DD5911F}" srcOrd="0" destOrd="0" presId="urn:microsoft.com/office/officeart/2016/7/layout/BasicLinearProcessNumbered"/>
    <dgm:cxn modelId="{1CD5C26D-AD23-452C-8D71-E62066D8BF5C}" type="presOf" srcId="{A00C8F4A-4EBD-47A7-9956-24F9932B4F6C}" destId="{90DE2120-BAD2-498D-9F88-B57F0E10DD39}" srcOrd="1" destOrd="0" presId="urn:microsoft.com/office/officeart/2016/7/layout/BasicLinearProcessNumbered"/>
    <dgm:cxn modelId="{9C71F78E-66AD-4218-B93B-29CDB0323D21}" srcId="{70597362-2F04-4B58-9EA3-B4B577530058}" destId="{B12F027C-96D2-4CE6-B01E-6EA11788DB9A}" srcOrd="1" destOrd="0" parTransId="{90634501-0BAF-424E-850A-6893D35C002B}" sibTransId="{76610C74-D32F-4585-AD0E-978AB99C1293}"/>
    <dgm:cxn modelId="{8B2385A6-ADD8-467F-9AAB-90DA20C247E1}" type="presOf" srcId="{797818B5-7923-4CA1-91F8-58A61E3FC430}" destId="{CBDCC5AB-FC4F-4C3B-851A-351376FF33E0}" srcOrd="0" destOrd="0" presId="urn:microsoft.com/office/officeart/2016/7/layout/BasicLinearProcessNumbered"/>
    <dgm:cxn modelId="{A6F9CDAC-DEAA-4EA0-BD23-2570C8C4CBB2}" type="presOf" srcId="{E242CB5D-CF6E-46C6-B721-7BE87AD824EB}" destId="{13F0C4C9-7456-4E50-BF66-FBD6113C2EFF}" srcOrd="0" destOrd="0" presId="urn:microsoft.com/office/officeart/2016/7/layout/BasicLinearProcessNumbered"/>
    <dgm:cxn modelId="{058CD2C5-F398-4549-AA86-ACA3ADB9BC3C}" type="presOf" srcId="{A00C8F4A-4EBD-47A7-9956-24F9932B4F6C}" destId="{EF56A05E-5411-456B-AA30-0F026C352BA0}" srcOrd="0" destOrd="0" presId="urn:microsoft.com/office/officeart/2016/7/layout/BasicLinearProcessNumbered"/>
    <dgm:cxn modelId="{2F593ED1-209C-429B-9B68-EC86459B4FCB}" type="presOf" srcId="{9D215ADD-B5B1-4177-B76C-6F2A775B4452}" destId="{C08EA2C6-542D-4077-A924-171BC7A87BCF}" srcOrd="0" destOrd="0" presId="urn:microsoft.com/office/officeart/2016/7/layout/BasicLinearProcessNumbered"/>
    <dgm:cxn modelId="{F10A0ED4-F383-4029-8AEF-3327387583C7}" type="presOf" srcId="{B12F027C-96D2-4CE6-B01E-6EA11788DB9A}" destId="{568DD1B7-EDA3-48D9-A34F-D616F5E8FD4D}" srcOrd="0" destOrd="0" presId="urn:microsoft.com/office/officeart/2016/7/layout/BasicLinearProcessNumbered"/>
    <dgm:cxn modelId="{3C413BE6-3129-4611-A911-0D86A8A1EB1B}" type="presOf" srcId="{9D215ADD-B5B1-4177-B76C-6F2A775B4452}" destId="{F3DE595E-18F9-4953-9300-08ADF9D2B05E}" srcOrd="1" destOrd="0" presId="urn:microsoft.com/office/officeart/2016/7/layout/BasicLinearProcessNumbered"/>
    <dgm:cxn modelId="{9E430CE8-DE05-4E49-918E-BFEAC0BF1B8F}" type="presParOf" srcId="{D5053C4B-C925-4AE9-860D-B9FFEF4BAAA7}" destId="{C9FDE904-B078-4E61-8782-64B5F7FE52EF}" srcOrd="0" destOrd="0" presId="urn:microsoft.com/office/officeart/2016/7/layout/BasicLinearProcessNumbered"/>
    <dgm:cxn modelId="{B0C97177-4672-47CC-BCCB-197632868752}" type="presParOf" srcId="{C9FDE904-B078-4E61-8782-64B5F7FE52EF}" destId="{EF56A05E-5411-456B-AA30-0F026C352BA0}" srcOrd="0" destOrd="0" presId="urn:microsoft.com/office/officeart/2016/7/layout/BasicLinearProcessNumbered"/>
    <dgm:cxn modelId="{9126F02A-7EB4-4E30-8686-F8F9F7465D79}" type="presParOf" srcId="{C9FDE904-B078-4E61-8782-64B5F7FE52EF}" destId="{CBDCC5AB-FC4F-4C3B-851A-351376FF33E0}" srcOrd="1" destOrd="0" presId="urn:microsoft.com/office/officeart/2016/7/layout/BasicLinearProcessNumbered"/>
    <dgm:cxn modelId="{47E7CCBB-CE93-45A1-8D33-1E36C580096E}" type="presParOf" srcId="{C9FDE904-B078-4E61-8782-64B5F7FE52EF}" destId="{7E048DFC-E2D0-4F2A-8355-3378E85D8BE6}" srcOrd="2" destOrd="0" presId="urn:microsoft.com/office/officeart/2016/7/layout/BasicLinearProcessNumbered"/>
    <dgm:cxn modelId="{BB719847-7709-477D-82A4-F1BE2A8DEF74}" type="presParOf" srcId="{C9FDE904-B078-4E61-8782-64B5F7FE52EF}" destId="{90DE2120-BAD2-498D-9F88-B57F0E10DD39}" srcOrd="3" destOrd="0" presId="urn:microsoft.com/office/officeart/2016/7/layout/BasicLinearProcessNumbered"/>
    <dgm:cxn modelId="{A85B124C-2C76-4D98-A33B-8F5F88CDDE35}" type="presParOf" srcId="{D5053C4B-C925-4AE9-860D-B9FFEF4BAAA7}" destId="{5FAB04D2-9A80-4A20-A232-114AB49A3B74}" srcOrd="1" destOrd="0" presId="urn:microsoft.com/office/officeart/2016/7/layout/BasicLinearProcessNumbered"/>
    <dgm:cxn modelId="{F631C133-544F-46AB-899E-25B3D63844D3}" type="presParOf" srcId="{D5053C4B-C925-4AE9-860D-B9FFEF4BAAA7}" destId="{B263E35B-8A31-4257-9BD4-94CA20210131}" srcOrd="2" destOrd="0" presId="urn:microsoft.com/office/officeart/2016/7/layout/BasicLinearProcessNumbered"/>
    <dgm:cxn modelId="{D153317A-DF67-4880-BA43-CABDB650EC4E}" type="presParOf" srcId="{B263E35B-8A31-4257-9BD4-94CA20210131}" destId="{568DD1B7-EDA3-48D9-A34F-D616F5E8FD4D}" srcOrd="0" destOrd="0" presId="urn:microsoft.com/office/officeart/2016/7/layout/BasicLinearProcessNumbered"/>
    <dgm:cxn modelId="{31439D66-9FE6-43FB-8ECC-8C774B0889ED}" type="presParOf" srcId="{B263E35B-8A31-4257-9BD4-94CA20210131}" destId="{98B3AA05-B943-401C-9379-64E20DD5911F}" srcOrd="1" destOrd="0" presId="urn:microsoft.com/office/officeart/2016/7/layout/BasicLinearProcessNumbered"/>
    <dgm:cxn modelId="{9F94BE5E-7A23-4611-BEEC-36B2FD23BA03}" type="presParOf" srcId="{B263E35B-8A31-4257-9BD4-94CA20210131}" destId="{D67B3360-5819-4882-AEAB-BE915E71F171}" srcOrd="2" destOrd="0" presId="urn:microsoft.com/office/officeart/2016/7/layout/BasicLinearProcessNumbered"/>
    <dgm:cxn modelId="{BFCC8B65-3E30-43A0-833A-1408CC688444}" type="presParOf" srcId="{B263E35B-8A31-4257-9BD4-94CA20210131}" destId="{19A6D36F-73B6-4FDF-9FFA-DA830E1DA1F9}" srcOrd="3" destOrd="0" presId="urn:microsoft.com/office/officeart/2016/7/layout/BasicLinearProcessNumbered"/>
    <dgm:cxn modelId="{3DDE59F8-099C-47A7-953D-503DC5BC0D00}" type="presParOf" srcId="{D5053C4B-C925-4AE9-860D-B9FFEF4BAAA7}" destId="{7FC115FC-EEE8-4E85-ACFC-04E39F660726}" srcOrd="3" destOrd="0" presId="urn:microsoft.com/office/officeart/2016/7/layout/BasicLinearProcessNumbered"/>
    <dgm:cxn modelId="{677F7EB6-EA97-46E4-A823-3B90858585B1}" type="presParOf" srcId="{D5053C4B-C925-4AE9-860D-B9FFEF4BAAA7}" destId="{20A886A9-2362-47C4-935E-5CB5C1A349A4}" srcOrd="4" destOrd="0" presId="urn:microsoft.com/office/officeart/2016/7/layout/BasicLinearProcessNumbered"/>
    <dgm:cxn modelId="{DA23B2EB-4DA5-433F-B37A-035E771CC816}" type="presParOf" srcId="{20A886A9-2362-47C4-935E-5CB5C1A349A4}" destId="{13F0C4C9-7456-4E50-BF66-FBD6113C2EFF}" srcOrd="0" destOrd="0" presId="urn:microsoft.com/office/officeart/2016/7/layout/BasicLinearProcessNumbered"/>
    <dgm:cxn modelId="{0CA01BFE-2C33-4172-87E1-D0D55B709C06}" type="presParOf" srcId="{20A886A9-2362-47C4-935E-5CB5C1A349A4}" destId="{F7E15987-F035-4E49-B7ED-1C155DF3DC56}" srcOrd="1" destOrd="0" presId="urn:microsoft.com/office/officeart/2016/7/layout/BasicLinearProcessNumbered"/>
    <dgm:cxn modelId="{A69D4BD1-D047-41EE-895F-48F64BCC8D8C}" type="presParOf" srcId="{20A886A9-2362-47C4-935E-5CB5C1A349A4}" destId="{D4209FA5-CD7E-4F2D-83BE-3DB51F276698}" srcOrd="2" destOrd="0" presId="urn:microsoft.com/office/officeart/2016/7/layout/BasicLinearProcessNumbered"/>
    <dgm:cxn modelId="{C71283E2-3AFA-40D9-819D-BC7AAA2F05E6}" type="presParOf" srcId="{20A886A9-2362-47C4-935E-5CB5C1A349A4}" destId="{D282B15D-24B7-4300-8E57-678625EA8C50}" srcOrd="3" destOrd="0" presId="urn:microsoft.com/office/officeart/2016/7/layout/BasicLinearProcessNumbered"/>
    <dgm:cxn modelId="{C0A99C04-AE8A-49A2-8A35-46A6B23BA480}" type="presParOf" srcId="{D5053C4B-C925-4AE9-860D-B9FFEF4BAAA7}" destId="{ACEFC609-1E52-4598-8177-5179EE913262}" srcOrd="5" destOrd="0" presId="urn:microsoft.com/office/officeart/2016/7/layout/BasicLinearProcessNumbered"/>
    <dgm:cxn modelId="{D22CF7D9-F0B4-4998-A483-760DE9DB198A}" type="presParOf" srcId="{D5053C4B-C925-4AE9-860D-B9FFEF4BAAA7}" destId="{14282587-2F23-440F-BBF8-1E7458A5F264}" srcOrd="6" destOrd="0" presId="urn:microsoft.com/office/officeart/2016/7/layout/BasicLinearProcessNumbered"/>
    <dgm:cxn modelId="{E8E14819-672A-43E6-A5EE-21A46669C4FB}" type="presParOf" srcId="{14282587-2F23-440F-BBF8-1E7458A5F264}" destId="{C08EA2C6-542D-4077-A924-171BC7A87BCF}" srcOrd="0" destOrd="0" presId="urn:microsoft.com/office/officeart/2016/7/layout/BasicLinearProcessNumbered"/>
    <dgm:cxn modelId="{9E704120-6DB5-43F6-852E-CA2807A1672B}" type="presParOf" srcId="{14282587-2F23-440F-BBF8-1E7458A5F264}" destId="{28F37A01-4FF2-4E2F-9D42-DA7FA4B924E6}" srcOrd="1" destOrd="0" presId="urn:microsoft.com/office/officeart/2016/7/layout/BasicLinearProcessNumbered"/>
    <dgm:cxn modelId="{EFE3F0A5-B88C-4C90-BFDC-F3EE7202F248}" type="presParOf" srcId="{14282587-2F23-440F-BBF8-1E7458A5F264}" destId="{E9990A1F-6A67-4E93-BE52-1794548E41F8}" srcOrd="2" destOrd="0" presId="urn:microsoft.com/office/officeart/2016/7/layout/BasicLinearProcessNumbered"/>
    <dgm:cxn modelId="{38201D77-7ACD-4C83-B4B7-570D50E017FA}" type="presParOf" srcId="{14282587-2F23-440F-BBF8-1E7458A5F264}" destId="{F3DE595E-18F9-4953-9300-08ADF9D2B05E}"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6A517E9-7060-420D-B41D-2F63225BEB1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2E57C6D-AF82-4A4D-AF10-DF33530A1978}">
      <dgm:prSet/>
      <dgm:spPr/>
      <dgm:t>
        <a:bodyPr/>
        <a:lstStyle/>
        <a:p>
          <a:r>
            <a:rPr lang="en-US"/>
            <a:t>ICE es limitado por numeros y dinero y no estaran tocando puertas buscando inmigrantes indocumentados come los misioneros :-)</a:t>
          </a:r>
        </a:p>
      </dgm:t>
    </dgm:pt>
    <dgm:pt modelId="{EE2F0D14-E39E-46ED-89CB-E1F439D69CB1}" type="parTrans" cxnId="{20839A4D-8D57-484D-B24C-719867F8BD5B}">
      <dgm:prSet/>
      <dgm:spPr/>
      <dgm:t>
        <a:bodyPr/>
        <a:lstStyle/>
        <a:p>
          <a:endParaRPr lang="en-US"/>
        </a:p>
      </dgm:t>
    </dgm:pt>
    <dgm:pt modelId="{7FEC95EF-F7D1-45C9-AB1A-60745A78EB26}" type="sibTrans" cxnId="{20839A4D-8D57-484D-B24C-719867F8BD5B}">
      <dgm:prSet/>
      <dgm:spPr/>
      <dgm:t>
        <a:bodyPr/>
        <a:lstStyle/>
        <a:p>
          <a:endParaRPr lang="en-US"/>
        </a:p>
      </dgm:t>
    </dgm:pt>
    <dgm:pt modelId="{7839AC6C-207F-4B55-9162-9FDC0E6C3C61}">
      <dgm:prSet/>
      <dgm:spPr/>
      <dgm:t>
        <a:bodyPr/>
        <a:lstStyle/>
        <a:p>
          <a:r>
            <a:rPr lang="en-US"/>
            <a:t>Son, esencialmente, flojo.  Entonces, ellos recojeran gente arrestado  por la policia, por la mayoria de crimenes acusados puede recibir una Fianza.</a:t>
          </a:r>
        </a:p>
      </dgm:t>
    </dgm:pt>
    <dgm:pt modelId="{716AA2EE-38D8-4560-AA70-05FDB8754E68}" type="parTrans" cxnId="{98040048-69CC-4E18-B599-2CFFED7AFB3D}">
      <dgm:prSet/>
      <dgm:spPr/>
      <dgm:t>
        <a:bodyPr/>
        <a:lstStyle/>
        <a:p>
          <a:endParaRPr lang="en-US"/>
        </a:p>
      </dgm:t>
    </dgm:pt>
    <dgm:pt modelId="{11CD46AE-6407-4050-AADD-221835D01D6E}" type="sibTrans" cxnId="{98040048-69CC-4E18-B599-2CFFED7AFB3D}">
      <dgm:prSet/>
      <dgm:spPr/>
      <dgm:t>
        <a:bodyPr/>
        <a:lstStyle/>
        <a:p>
          <a:endParaRPr lang="en-US"/>
        </a:p>
      </dgm:t>
    </dgm:pt>
    <dgm:pt modelId="{CB2A529A-9634-4562-9BED-D5DB70ACB582}">
      <dgm:prSet/>
      <dgm:spPr/>
      <dgm:t>
        <a:bodyPr/>
        <a:lstStyle/>
        <a:p>
          <a:r>
            <a:rPr lang="en-US"/>
            <a:t>Buscan gente que han entrado recientamente y no han puesto un caso de asilo, aunque estan esperando un corte (si es menos de dos anos puede detenido y removido sin fianza y sin audiendcia).</a:t>
          </a:r>
        </a:p>
      </dgm:t>
    </dgm:pt>
    <dgm:pt modelId="{134E03B1-1600-436E-BE65-C4FF913733B9}" type="parTrans" cxnId="{A85E747B-E742-4FDC-BB64-CD9C2B035F5E}">
      <dgm:prSet/>
      <dgm:spPr/>
      <dgm:t>
        <a:bodyPr/>
        <a:lstStyle/>
        <a:p>
          <a:endParaRPr lang="en-US"/>
        </a:p>
      </dgm:t>
    </dgm:pt>
    <dgm:pt modelId="{DBBD98E3-387A-4107-AE89-F2BBB36B197A}" type="sibTrans" cxnId="{A85E747B-E742-4FDC-BB64-CD9C2B035F5E}">
      <dgm:prSet/>
      <dgm:spPr/>
      <dgm:t>
        <a:bodyPr/>
        <a:lstStyle/>
        <a:p>
          <a:endParaRPr lang="en-US"/>
        </a:p>
      </dgm:t>
    </dgm:pt>
    <dgm:pt modelId="{A6ACBDFC-CD3D-4E67-8A92-11037F69E696}">
      <dgm:prSet/>
      <dgm:spPr/>
      <dgm:t>
        <a:bodyPr/>
        <a:lstStyle/>
        <a:p>
          <a:r>
            <a:rPr lang="en-US"/>
            <a:t>Buscan a los que ya tienen un orden de deportacion en el pasado. (Tales personas no pueden pedir fianza</a:t>
          </a:r>
        </a:p>
      </dgm:t>
    </dgm:pt>
    <dgm:pt modelId="{1B1CAFD9-2A73-4DE0-8C86-157483247335}" type="parTrans" cxnId="{1260F722-530A-4E6B-8DD1-80B8FB5B5EF8}">
      <dgm:prSet/>
      <dgm:spPr/>
      <dgm:t>
        <a:bodyPr/>
        <a:lstStyle/>
        <a:p>
          <a:endParaRPr lang="en-US"/>
        </a:p>
      </dgm:t>
    </dgm:pt>
    <dgm:pt modelId="{6520ADF6-FAE7-407C-8AD7-F4C83C058484}" type="sibTrans" cxnId="{1260F722-530A-4E6B-8DD1-80B8FB5B5EF8}">
      <dgm:prSet/>
      <dgm:spPr/>
      <dgm:t>
        <a:bodyPr/>
        <a:lstStyle/>
        <a:p>
          <a:endParaRPr lang="en-US"/>
        </a:p>
      </dgm:t>
    </dgm:pt>
    <dgm:pt modelId="{F4118D03-FDBB-4A30-8314-3C1F9A43C7B1}">
      <dgm:prSet/>
      <dgm:spPr/>
      <dgm:t>
        <a:bodyPr/>
        <a:lstStyle/>
        <a:p>
          <a:r>
            <a:rPr lang="en-US"/>
            <a:t>Detendran cualquier otra persona aldrededor a la persona que buscan si piensen que son deportable. </a:t>
          </a:r>
        </a:p>
      </dgm:t>
    </dgm:pt>
    <dgm:pt modelId="{DDEE70E3-1DCB-4FA1-BC19-0528D2D0FBD5}" type="parTrans" cxnId="{F80795C4-702B-4A7B-8904-212FA28F73E4}">
      <dgm:prSet/>
      <dgm:spPr/>
      <dgm:t>
        <a:bodyPr/>
        <a:lstStyle/>
        <a:p>
          <a:endParaRPr lang="en-US"/>
        </a:p>
      </dgm:t>
    </dgm:pt>
    <dgm:pt modelId="{7BAFBBBD-9CB5-41F4-BD60-6A9C6EEDF274}" type="sibTrans" cxnId="{F80795C4-702B-4A7B-8904-212FA28F73E4}">
      <dgm:prSet/>
      <dgm:spPr/>
      <dgm:t>
        <a:bodyPr/>
        <a:lstStyle/>
        <a:p>
          <a:endParaRPr lang="en-US"/>
        </a:p>
      </dgm:t>
    </dgm:pt>
    <dgm:pt modelId="{B562A62B-7305-4CFB-B4BB-608BEB6F1B86}">
      <dgm:prSet/>
      <dgm:spPr/>
      <dgm:t>
        <a:bodyPr/>
        <a:lstStyle/>
        <a:p>
          <a:r>
            <a:rPr lang="en-US"/>
            <a:t>Esas cosas hizo Obama y Trump I.  </a:t>
          </a:r>
        </a:p>
      </dgm:t>
    </dgm:pt>
    <dgm:pt modelId="{0B981983-0CA2-4C43-8F76-BC54A981164D}" type="parTrans" cxnId="{4D736138-991F-4F1D-AAD6-F795AC064061}">
      <dgm:prSet/>
      <dgm:spPr/>
      <dgm:t>
        <a:bodyPr/>
        <a:lstStyle/>
        <a:p>
          <a:endParaRPr lang="en-US"/>
        </a:p>
      </dgm:t>
    </dgm:pt>
    <dgm:pt modelId="{6167CD66-C15D-4624-A223-06267236881C}" type="sibTrans" cxnId="{4D736138-991F-4F1D-AAD6-F795AC064061}">
      <dgm:prSet/>
      <dgm:spPr/>
      <dgm:t>
        <a:bodyPr/>
        <a:lstStyle/>
        <a:p>
          <a:endParaRPr lang="en-US"/>
        </a:p>
      </dgm:t>
    </dgm:pt>
    <dgm:pt modelId="{86CAE780-95E4-4C21-BAD7-72B003235DE5}" type="pres">
      <dgm:prSet presAssocID="{16A517E9-7060-420D-B41D-2F63225BEB16}" presName="linear" presStyleCnt="0">
        <dgm:presLayoutVars>
          <dgm:animLvl val="lvl"/>
          <dgm:resizeHandles val="exact"/>
        </dgm:presLayoutVars>
      </dgm:prSet>
      <dgm:spPr/>
    </dgm:pt>
    <dgm:pt modelId="{05AF895A-BDEF-412C-83E9-898705999867}" type="pres">
      <dgm:prSet presAssocID="{E2E57C6D-AF82-4A4D-AF10-DF33530A1978}" presName="parentText" presStyleLbl="node1" presStyleIdx="0" presStyleCnt="6">
        <dgm:presLayoutVars>
          <dgm:chMax val="0"/>
          <dgm:bulletEnabled val="1"/>
        </dgm:presLayoutVars>
      </dgm:prSet>
      <dgm:spPr/>
    </dgm:pt>
    <dgm:pt modelId="{C3FF819B-1763-4612-A5AF-065E0843A76F}" type="pres">
      <dgm:prSet presAssocID="{7FEC95EF-F7D1-45C9-AB1A-60745A78EB26}" presName="spacer" presStyleCnt="0"/>
      <dgm:spPr/>
    </dgm:pt>
    <dgm:pt modelId="{7090B0C6-06F9-4B44-8F52-E57D78145ACC}" type="pres">
      <dgm:prSet presAssocID="{7839AC6C-207F-4B55-9162-9FDC0E6C3C61}" presName="parentText" presStyleLbl="node1" presStyleIdx="1" presStyleCnt="6">
        <dgm:presLayoutVars>
          <dgm:chMax val="0"/>
          <dgm:bulletEnabled val="1"/>
        </dgm:presLayoutVars>
      </dgm:prSet>
      <dgm:spPr/>
    </dgm:pt>
    <dgm:pt modelId="{54591286-A4E5-4322-94B7-84A796F553BE}" type="pres">
      <dgm:prSet presAssocID="{11CD46AE-6407-4050-AADD-221835D01D6E}" presName="spacer" presStyleCnt="0"/>
      <dgm:spPr/>
    </dgm:pt>
    <dgm:pt modelId="{2850D24C-C1B6-4729-9808-FCB85F5F1C55}" type="pres">
      <dgm:prSet presAssocID="{CB2A529A-9634-4562-9BED-D5DB70ACB582}" presName="parentText" presStyleLbl="node1" presStyleIdx="2" presStyleCnt="6">
        <dgm:presLayoutVars>
          <dgm:chMax val="0"/>
          <dgm:bulletEnabled val="1"/>
        </dgm:presLayoutVars>
      </dgm:prSet>
      <dgm:spPr/>
    </dgm:pt>
    <dgm:pt modelId="{02090112-2E4B-4DBE-9BA9-1E57ABCDF4CA}" type="pres">
      <dgm:prSet presAssocID="{DBBD98E3-387A-4107-AE89-F2BBB36B197A}" presName="spacer" presStyleCnt="0"/>
      <dgm:spPr/>
    </dgm:pt>
    <dgm:pt modelId="{EF3C08C7-2FFE-4D05-999D-A3124F85DB91}" type="pres">
      <dgm:prSet presAssocID="{A6ACBDFC-CD3D-4E67-8A92-11037F69E696}" presName="parentText" presStyleLbl="node1" presStyleIdx="3" presStyleCnt="6">
        <dgm:presLayoutVars>
          <dgm:chMax val="0"/>
          <dgm:bulletEnabled val="1"/>
        </dgm:presLayoutVars>
      </dgm:prSet>
      <dgm:spPr/>
    </dgm:pt>
    <dgm:pt modelId="{2A2093E8-EFEA-4292-83C1-DF5FB2161D78}" type="pres">
      <dgm:prSet presAssocID="{6520ADF6-FAE7-407C-8AD7-F4C83C058484}" presName="spacer" presStyleCnt="0"/>
      <dgm:spPr/>
    </dgm:pt>
    <dgm:pt modelId="{AAC73828-C172-4347-B4C7-19B8EA057601}" type="pres">
      <dgm:prSet presAssocID="{F4118D03-FDBB-4A30-8314-3C1F9A43C7B1}" presName="parentText" presStyleLbl="node1" presStyleIdx="4" presStyleCnt="6">
        <dgm:presLayoutVars>
          <dgm:chMax val="0"/>
          <dgm:bulletEnabled val="1"/>
        </dgm:presLayoutVars>
      </dgm:prSet>
      <dgm:spPr/>
    </dgm:pt>
    <dgm:pt modelId="{2E999869-D9F4-489A-828C-5484D01D6D3B}" type="pres">
      <dgm:prSet presAssocID="{7BAFBBBD-9CB5-41F4-BD60-6A9C6EEDF274}" presName="spacer" presStyleCnt="0"/>
      <dgm:spPr/>
    </dgm:pt>
    <dgm:pt modelId="{36012D9B-F042-41C7-B10B-BC03AA048144}" type="pres">
      <dgm:prSet presAssocID="{B562A62B-7305-4CFB-B4BB-608BEB6F1B86}" presName="parentText" presStyleLbl="node1" presStyleIdx="5" presStyleCnt="6">
        <dgm:presLayoutVars>
          <dgm:chMax val="0"/>
          <dgm:bulletEnabled val="1"/>
        </dgm:presLayoutVars>
      </dgm:prSet>
      <dgm:spPr/>
    </dgm:pt>
  </dgm:ptLst>
  <dgm:cxnLst>
    <dgm:cxn modelId="{1260F722-530A-4E6B-8DD1-80B8FB5B5EF8}" srcId="{16A517E9-7060-420D-B41D-2F63225BEB16}" destId="{A6ACBDFC-CD3D-4E67-8A92-11037F69E696}" srcOrd="3" destOrd="0" parTransId="{1B1CAFD9-2A73-4DE0-8C86-157483247335}" sibTransId="{6520ADF6-FAE7-407C-8AD7-F4C83C058484}"/>
    <dgm:cxn modelId="{4D736138-991F-4F1D-AAD6-F795AC064061}" srcId="{16A517E9-7060-420D-B41D-2F63225BEB16}" destId="{B562A62B-7305-4CFB-B4BB-608BEB6F1B86}" srcOrd="5" destOrd="0" parTransId="{0B981983-0CA2-4C43-8F76-BC54A981164D}" sibTransId="{6167CD66-C15D-4624-A223-06267236881C}"/>
    <dgm:cxn modelId="{A3E28962-FDDB-4CC0-9BFF-FBEA228DE205}" type="presOf" srcId="{B562A62B-7305-4CFB-B4BB-608BEB6F1B86}" destId="{36012D9B-F042-41C7-B10B-BC03AA048144}" srcOrd="0" destOrd="0" presId="urn:microsoft.com/office/officeart/2005/8/layout/vList2"/>
    <dgm:cxn modelId="{98040048-69CC-4E18-B599-2CFFED7AFB3D}" srcId="{16A517E9-7060-420D-B41D-2F63225BEB16}" destId="{7839AC6C-207F-4B55-9162-9FDC0E6C3C61}" srcOrd="1" destOrd="0" parTransId="{716AA2EE-38D8-4560-AA70-05FDB8754E68}" sibTransId="{11CD46AE-6407-4050-AADD-221835D01D6E}"/>
    <dgm:cxn modelId="{20839A4D-8D57-484D-B24C-719867F8BD5B}" srcId="{16A517E9-7060-420D-B41D-2F63225BEB16}" destId="{E2E57C6D-AF82-4A4D-AF10-DF33530A1978}" srcOrd="0" destOrd="0" parTransId="{EE2F0D14-E39E-46ED-89CB-E1F439D69CB1}" sibTransId="{7FEC95EF-F7D1-45C9-AB1A-60745A78EB26}"/>
    <dgm:cxn modelId="{E0296F59-FF64-457E-B16E-EDC86136FC0A}" type="presOf" srcId="{CB2A529A-9634-4562-9BED-D5DB70ACB582}" destId="{2850D24C-C1B6-4729-9808-FCB85F5F1C55}" srcOrd="0" destOrd="0" presId="urn:microsoft.com/office/officeart/2005/8/layout/vList2"/>
    <dgm:cxn modelId="{A85E747B-E742-4FDC-BB64-CD9C2B035F5E}" srcId="{16A517E9-7060-420D-B41D-2F63225BEB16}" destId="{CB2A529A-9634-4562-9BED-D5DB70ACB582}" srcOrd="2" destOrd="0" parTransId="{134E03B1-1600-436E-BE65-C4FF913733B9}" sibTransId="{DBBD98E3-387A-4107-AE89-F2BBB36B197A}"/>
    <dgm:cxn modelId="{141B4B9F-5F45-4DB0-9F14-7775DD6D0E6A}" type="presOf" srcId="{A6ACBDFC-CD3D-4E67-8A92-11037F69E696}" destId="{EF3C08C7-2FFE-4D05-999D-A3124F85DB91}" srcOrd="0" destOrd="0" presId="urn:microsoft.com/office/officeart/2005/8/layout/vList2"/>
    <dgm:cxn modelId="{7BA035A4-2B03-4778-82FC-D10B55984F93}" type="presOf" srcId="{16A517E9-7060-420D-B41D-2F63225BEB16}" destId="{86CAE780-95E4-4C21-BAD7-72B003235DE5}" srcOrd="0" destOrd="0" presId="urn:microsoft.com/office/officeart/2005/8/layout/vList2"/>
    <dgm:cxn modelId="{F88A3FB5-A4D0-4712-BC3B-A306CFB7292C}" type="presOf" srcId="{7839AC6C-207F-4B55-9162-9FDC0E6C3C61}" destId="{7090B0C6-06F9-4B44-8F52-E57D78145ACC}" srcOrd="0" destOrd="0" presId="urn:microsoft.com/office/officeart/2005/8/layout/vList2"/>
    <dgm:cxn modelId="{B85440C1-0BB2-4DD7-B375-3ABAFF293061}" type="presOf" srcId="{F4118D03-FDBB-4A30-8314-3C1F9A43C7B1}" destId="{AAC73828-C172-4347-B4C7-19B8EA057601}" srcOrd="0" destOrd="0" presId="urn:microsoft.com/office/officeart/2005/8/layout/vList2"/>
    <dgm:cxn modelId="{F80795C4-702B-4A7B-8904-212FA28F73E4}" srcId="{16A517E9-7060-420D-B41D-2F63225BEB16}" destId="{F4118D03-FDBB-4A30-8314-3C1F9A43C7B1}" srcOrd="4" destOrd="0" parTransId="{DDEE70E3-1DCB-4FA1-BC19-0528D2D0FBD5}" sibTransId="{7BAFBBBD-9CB5-41F4-BD60-6A9C6EEDF274}"/>
    <dgm:cxn modelId="{D272ECDC-AD9E-48CF-BA97-613065BDB465}" type="presOf" srcId="{E2E57C6D-AF82-4A4D-AF10-DF33530A1978}" destId="{05AF895A-BDEF-412C-83E9-898705999867}" srcOrd="0" destOrd="0" presId="urn:microsoft.com/office/officeart/2005/8/layout/vList2"/>
    <dgm:cxn modelId="{F4E333D1-666D-4699-A980-18CF25B16E68}" type="presParOf" srcId="{86CAE780-95E4-4C21-BAD7-72B003235DE5}" destId="{05AF895A-BDEF-412C-83E9-898705999867}" srcOrd="0" destOrd="0" presId="urn:microsoft.com/office/officeart/2005/8/layout/vList2"/>
    <dgm:cxn modelId="{D0549961-EEAE-411E-AA97-919B4A044C64}" type="presParOf" srcId="{86CAE780-95E4-4C21-BAD7-72B003235DE5}" destId="{C3FF819B-1763-4612-A5AF-065E0843A76F}" srcOrd="1" destOrd="0" presId="urn:microsoft.com/office/officeart/2005/8/layout/vList2"/>
    <dgm:cxn modelId="{39CD09CD-E107-4485-931E-1830490F90AB}" type="presParOf" srcId="{86CAE780-95E4-4C21-BAD7-72B003235DE5}" destId="{7090B0C6-06F9-4B44-8F52-E57D78145ACC}" srcOrd="2" destOrd="0" presId="urn:microsoft.com/office/officeart/2005/8/layout/vList2"/>
    <dgm:cxn modelId="{7CB9D65C-105E-4C7C-A4BF-EA55053E30F2}" type="presParOf" srcId="{86CAE780-95E4-4C21-BAD7-72B003235DE5}" destId="{54591286-A4E5-4322-94B7-84A796F553BE}" srcOrd="3" destOrd="0" presId="urn:microsoft.com/office/officeart/2005/8/layout/vList2"/>
    <dgm:cxn modelId="{3D94D681-D309-4A97-83B4-7E2C7AFB677A}" type="presParOf" srcId="{86CAE780-95E4-4C21-BAD7-72B003235DE5}" destId="{2850D24C-C1B6-4729-9808-FCB85F5F1C55}" srcOrd="4" destOrd="0" presId="urn:microsoft.com/office/officeart/2005/8/layout/vList2"/>
    <dgm:cxn modelId="{1CDB8DFA-D649-404A-AB45-8D6BFBD87704}" type="presParOf" srcId="{86CAE780-95E4-4C21-BAD7-72B003235DE5}" destId="{02090112-2E4B-4DBE-9BA9-1E57ABCDF4CA}" srcOrd="5" destOrd="0" presId="urn:microsoft.com/office/officeart/2005/8/layout/vList2"/>
    <dgm:cxn modelId="{613A40DB-1A02-450B-9AC3-83319F153F48}" type="presParOf" srcId="{86CAE780-95E4-4C21-BAD7-72B003235DE5}" destId="{EF3C08C7-2FFE-4D05-999D-A3124F85DB91}" srcOrd="6" destOrd="0" presId="urn:microsoft.com/office/officeart/2005/8/layout/vList2"/>
    <dgm:cxn modelId="{C69D53FF-2D9A-4411-8B86-9258F80A4CD7}" type="presParOf" srcId="{86CAE780-95E4-4C21-BAD7-72B003235DE5}" destId="{2A2093E8-EFEA-4292-83C1-DF5FB2161D78}" srcOrd="7" destOrd="0" presId="urn:microsoft.com/office/officeart/2005/8/layout/vList2"/>
    <dgm:cxn modelId="{83DE96E2-ABAF-49BD-B51A-4EB535D5B285}" type="presParOf" srcId="{86CAE780-95E4-4C21-BAD7-72B003235DE5}" destId="{AAC73828-C172-4347-B4C7-19B8EA057601}" srcOrd="8" destOrd="0" presId="urn:microsoft.com/office/officeart/2005/8/layout/vList2"/>
    <dgm:cxn modelId="{435A0F1C-CE39-468D-A2D2-ACAF0887CBCC}" type="presParOf" srcId="{86CAE780-95E4-4C21-BAD7-72B003235DE5}" destId="{2E999869-D9F4-489A-828C-5484D01D6D3B}" srcOrd="9" destOrd="0" presId="urn:microsoft.com/office/officeart/2005/8/layout/vList2"/>
    <dgm:cxn modelId="{6959C878-5A34-4AAB-959A-98B2A5CE2B03}" type="presParOf" srcId="{86CAE780-95E4-4C21-BAD7-72B003235DE5}" destId="{36012D9B-F042-41C7-B10B-BC03AA04814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C93D611-1FB6-4CA8-BB8E-8F6FD8FFDA7A}" type="doc">
      <dgm:prSet loTypeId="urn:microsoft.com/office/officeart/2005/8/layout/process4" loCatId="process" qsTypeId="urn:microsoft.com/office/officeart/2005/8/quickstyle/simple2" qsCatId="simple" csTypeId="urn:microsoft.com/office/officeart/2005/8/colors/accent2_2" csCatId="accent2"/>
      <dgm:spPr/>
      <dgm:t>
        <a:bodyPr/>
        <a:lstStyle/>
        <a:p>
          <a:endParaRPr lang="en-US"/>
        </a:p>
      </dgm:t>
    </dgm:pt>
    <dgm:pt modelId="{CA00472B-ED3A-48A0-8019-7106C0379647}">
      <dgm:prSet/>
      <dgm:spPr/>
      <dgm:t>
        <a:bodyPr/>
        <a:lstStyle/>
        <a:p>
          <a:r>
            <a:rPr lang="en-US"/>
            <a:t>Si Ud. Es detenido, tiene que ser preparado para pagar una fianza</a:t>
          </a:r>
        </a:p>
      </dgm:t>
    </dgm:pt>
    <dgm:pt modelId="{EFC47639-E2A6-44E4-BB79-93A071AD384F}" type="parTrans" cxnId="{2F6E61C6-7B4F-4E11-8F89-FA76843D043A}">
      <dgm:prSet/>
      <dgm:spPr/>
      <dgm:t>
        <a:bodyPr/>
        <a:lstStyle/>
        <a:p>
          <a:endParaRPr lang="en-US"/>
        </a:p>
      </dgm:t>
    </dgm:pt>
    <dgm:pt modelId="{4F5AED86-2ED6-422F-AF95-0D4D216DA417}" type="sibTrans" cxnId="{2F6E61C6-7B4F-4E11-8F89-FA76843D043A}">
      <dgm:prSet/>
      <dgm:spPr/>
      <dgm:t>
        <a:bodyPr/>
        <a:lstStyle/>
        <a:p>
          <a:endParaRPr lang="en-US"/>
        </a:p>
      </dgm:t>
    </dgm:pt>
    <dgm:pt modelId="{05E8B941-DCCC-40D7-A316-DC2632313F94}">
      <dgm:prSet/>
      <dgm:spPr/>
      <dgm:t>
        <a:bodyPr/>
        <a:lstStyle/>
        <a:p>
          <a:r>
            <a:rPr lang="en-US"/>
            <a:t>Las fianze probablamente seran $12,000 a $15,000 por alguien sin condena criminal</a:t>
          </a:r>
        </a:p>
      </dgm:t>
    </dgm:pt>
    <dgm:pt modelId="{BA755C10-66CB-48A5-9820-8320D599B73A}" type="parTrans" cxnId="{4E4FC56A-ACEA-419A-A56B-7EF42500AD5D}">
      <dgm:prSet/>
      <dgm:spPr/>
      <dgm:t>
        <a:bodyPr/>
        <a:lstStyle/>
        <a:p>
          <a:endParaRPr lang="en-US"/>
        </a:p>
      </dgm:t>
    </dgm:pt>
    <dgm:pt modelId="{611EB1FA-56D6-4978-AA3E-9F62B7090195}" type="sibTrans" cxnId="{4E4FC56A-ACEA-419A-A56B-7EF42500AD5D}">
      <dgm:prSet/>
      <dgm:spPr/>
      <dgm:t>
        <a:bodyPr/>
        <a:lstStyle/>
        <a:p>
          <a:endParaRPr lang="en-US"/>
        </a:p>
      </dgm:t>
    </dgm:pt>
    <dgm:pt modelId="{69B02C95-43AC-4F3C-B1D2-21C31D61FE6B}">
      <dgm:prSet/>
      <dgm:spPr/>
      <dgm:t>
        <a:bodyPr/>
        <a:lstStyle/>
        <a:p>
          <a:r>
            <a:rPr lang="en-US"/>
            <a:t>No hay fianza por robo o fraude aun solo tiene acusacion. </a:t>
          </a:r>
        </a:p>
      </dgm:t>
    </dgm:pt>
    <dgm:pt modelId="{473E37FF-393C-4D13-A05C-350501413B8B}" type="parTrans" cxnId="{F0A4EBDA-CA36-4A69-8652-19C5074F037F}">
      <dgm:prSet/>
      <dgm:spPr/>
      <dgm:t>
        <a:bodyPr/>
        <a:lstStyle/>
        <a:p>
          <a:endParaRPr lang="en-US"/>
        </a:p>
      </dgm:t>
    </dgm:pt>
    <dgm:pt modelId="{5533FF36-465E-4F5C-AB02-E8D6DAC4CE20}" type="sibTrans" cxnId="{F0A4EBDA-CA36-4A69-8652-19C5074F037F}">
      <dgm:prSet/>
      <dgm:spPr/>
      <dgm:t>
        <a:bodyPr/>
        <a:lstStyle/>
        <a:p>
          <a:endParaRPr lang="en-US"/>
        </a:p>
      </dgm:t>
    </dgm:pt>
    <dgm:pt modelId="{72478578-DEE7-4D6D-A8B4-0CEDEC466AE6}" type="pres">
      <dgm:prSet presAssocID="{AC93D611-1FB6-4CA8-BB8E-8F6FD8FFDA7A}" presName="Name0" presStyleCnt="0">
        <dgm:presLayoutVars>
          <dgm:dir/>
          <dgm:animLvl val="lvl"/>
          <dgm:resizeHandles val="exact"/>
        </dgm:presLayoutVars>
      </dgm:prSet>
      <dgm:spPr/>
    </dgm:pt>
    <dgm:pt modelId="{A9770062-3209-4147-9873-1EA3BD58DC84}" type="pres">
      <dgm:prSet presAssocID="{69B02C95-43AC-4F3C-B1D2-21C31D61FE6B}" presName="boxAndChildren" presStyleCnt="0"/>
      <dgm:spPr/>
    </dgm:pt>
    <dgm:pt modelId="{5E687248-A0B7-4F7D-9D82-7FE667247D5E}" type="pres">
      <dgm:prSet presAssocID="{69B02C95-43AC-4F3C-B1D2-21C31D61FE6B}" presName="parentTextBox" presStyleLbl="node1" presStyleIdx="0" presStyleCnt="3"/>
      <dgm:spPr/>
    </dgm:pt>
    <dgm:pt modelId="{3FECDBEF-D051-451A-8C41-1C14D8041CC6}" type="pres">
      <dgm:prSet presAssocID="{611EB1FA-56D6-4978-AA3E-9F62B7090195}" presName="sp" presStyleCnt="0"/>
      <dgm:spPr/>
    </dgm:pt>
    <dgm:pt modelId="{C1A927E4-22D2-4327-87FA-266188514F6B}" type="pres">
      <dgm:prSet presAssocID="{05E8B941-DCCC-40D7-A316-DC2632313F94}" presName="arrowAndChildren" presStyleCnt="0"/>
      <dgm:spPr/>
    </dgm:pt>
    <dgm:pt modelId="{C38EF9E7-EC25-479C-9802-4A5621E528C3}" type="pres">
      <dgm:prSet presAssocID="{05E8B941-DCCC-40D7-A316-DC2632313F94}" presName="parentTextArrow" presStyleLbl="node1" presStyleIdx="1" presStyleCnt="3"/>
      <dgm:spPr/>
    </dgm:pt>
    <dgm:pt modelId="{8B372C52-1520-4A62-A158-AF90CC64ABE8}" type="pres">
      <dgm:prSet presAssocID="{4F5AED86-2ED6-422F-AF95-0D4D216DA417}" presName="sp" presStyleCnt="0"/>
      <dgm:spPr/>
    </dgm:pt>
    <dgm:pt modelId="{868BD28E-E5D4-4F9C-B19C-B66AB05E55B7}" type="pres">
      <dgm:prSet presAssocID="{CA00472B-ED3A-48A0-8019-7106C0379647}" presName="arrowAndChildren" presStyleCnt="0"/>
      <dgm:spPr/>
    </dgm:pt>
    <dgm:pt modelId="{B86D32A1-06ED-4066-A8E5-F62B627A0730}" type="pres">
      <dgm:prSet presAssocID="{CA00472B-ED3A-48A0-8019-7106C0379647}" presName="parentTextArrow" presStyleLbl="node1" presStyleIdx="2" presStyleCnt="3"/>
      <dgm:spPr/>
    </dgm:pt>
  </dgm:ptLst>
  <dgm:cxnLst>
    <dgm:cxn modelId="{C77E2923-EAAD-4B75-A5CB-BA8DD0199D71}" type="presOf" srcId="{AC93D611-1FB6-4CA8-BB8E-8F6FD8FFDA7A}" destId="{72478578-DEE7-4D6D-A8B4-0CEDEC466AE6}" srcOrd="0" destOrd="0" presId="urn:microsoft.com/office/officeart/2005/8/layout/process4"/>
    <dgm:cxn modelId="{23909064-0DC6-4241-9D63-E424A2BCBDBD}" type="presOf" srcId="{69B02C95-43AC-4F3C-B1D2-21C31D61FE6B}" destId="{5E687248-A0B7-4F7D-9D82-7FE667247D5E}" srcOrd="0" destOrd="0" presId="urn:microsoft.com/office/officeart/2005/8/layout/process4"/>
    <dgm:cxn modelId="{4E4FC56A-ACEA-419A-A56B-7EF42500AD5D}" srcId="{AC93D611-1FB6-4CA8-BB8E-8F6FD8FFDA7A}" destId="{05E8B941-DCCC-40D7-A316-DC2632313F94}" srcOrd="1" destOrd="0" parTransId="{BA755C10-66CB-48A5-9820-8320D599B73A}" sibTransId="{611EB1FA-56D6-4978-AA3E-9F62B7090195}"/>
    <dgm:cxn modelId="{775D4EC2-D923-42B7-820E-1BCE65769C0C}" type="presOf" srcId="{05E8B941-DCCC-40D7-A316-DC2632313F94}" destId="{C38EF9E7-EC25-479C-9802-4A5621E528C3}" srcOrd="0" destOrd="0" presId="urn:microsoft.com/office/officeart/2005/8/layout/process4"/>
    <dgm:cxn modelId="{2D172FC3-B3BE-40D6-B84F-0633BB7DCAE3}" type="presOf" srcId="{CA00472B-ED3A-48A0-8019-7106C0379647}" destId="{B86D32A1-06ED-4066-A8E5-F62B627A0730}" srcOrd="0" destOrd="0" presId="urn:microsoft.com/office/officeart/2005/8/layout/process4"/>
    <dgm:cxn modelId="{2F6E61C6-7B4F-4E11-8F89-FA76843D043A}" srcId="{AC93D611-1FB6-4CA8-BB8E-8F6FD8FFDA7A}" destId="{CA00472B-ED3A-48A0-8019-7106C0379647}" srcOrd="0" destOrd="0" parTransId="{EFC47639-E2A6-44E4-BB79-93A071AD384F}" sibTransId="{4F5AED86-2ED6-422F-AF95-0D4D216DA417}"/>
    <dgm:cxn modelId="{F0A4EBDA-CA36-4A69-8652-19C5074F037F}" srcId="{AC93D611-1FB6-4CA8-BB8E-8F6FD8FFDA7A}" destId="{69B02C95-43AC-4F3C-B1D2-21C31D61FE6B}" srcOrd="2" destOrd="0" parTransId="{473E37FF-393C-4D13-A05C-350501413B8B}" sibTransId="{5533FF36-465E-4F5C-AB02-E8D6DAC4CE20}"/>
    <dgm:cxn modelId="{ABDD11D8-9BBE-4058-9241-5ED56003BBC7}" type="presParOf" srcId="{72478578-DEE7-4D6D-A8B4-0CEDEC466AE6}" destId="{A9770062-3209-4147-9873-1EA3BD58DC84}" srcOrd="0" destOrd="0" presId="urn:microsoft.com/office/officeart/2005/8/layout/process4"/>
    <dgm:cxn modelId="{0FD5DAFF-4A68-4BCC-A471-765AE8E9A2E5}" type="presParOf" srcId="{A9770062-3209-4147-9873-1EA3BD58DC84}" destId="{5E687248-A0B7-4F7D-9D82-7FE667247D5E}" srcOrd="0" destOrd="0" presId="urn:microsoft.com/office/officeart/2005/8/layout/process4"/>
    <dgm:cxn modelId="{61084A85-5120-49EF-B7D3-5CD0F7F5BB4E}" type="presParOf" srcId="{72478578-DEE7-4D6D-A8B4-0CEDEC466AE6}" destId="{3FECDBEF-D051-451A-8C41-1C14D8041CC6}" srcOrd="1" destOrd="0" presId="urn:microsoft.com/office/officeart/2005/8/layout/process4"/>
    <dgm:cxn modelId="{878EB7F1-54FB-4D29-8B28-30AD4FD9FE73}" type="presParOf" srcId="{72478578-DEE7-4D6D-A8B4-0CEDEC466AE6}" destId="{C1A927E4-22D2-4327-87FA-266188514F6B}" srcOrd="2" destOrd="0" presId="urn:microsoft.com/office/officeart/2005/8/layout/process4"/>
    <dgm:cxn modelId="{57E82744-1020-4B57-A7AF-CA1BFC4B5E8D}" type="presParOf" srcId="{C1A927E4-22D2-4327-87FA-266188514F6B}" destId="{C38EF9E7-EC25-479C-9802-4A5621E528C3}" srcOrd="0" destOrd="0" presId="urn:microsoft.com/office/officeart/2005/8/layout/process4"/>
    <dgm:cxn modelId="{7B92E59C-C637-4373-B434-40C583EDD62B}" type="presParOf" srcId="{72478578-DEE7-4D6D-A8B4-0CEDEC466AE6}" destId="{8B372C52-1520-4A62-A158-AF90CC64ABE8}" srcOrd="3" destOrd="0" presId="urn:microsoft.com/office/officeart/2005/8/layout/process4"/>
    <dgm:cxn modelId="{972AA4BA-1D41-4C8A-8112-D32E85623F8F}" type="presParOf" srcId="{72478578-DEE7-4D6D-A8B4-0CEDEC466AE6}" destId="{868BD28E-E5D4-4F9C-B19C-B66AB05E55B7}" srcOrd="4" destOrd="0" presId="urn:microsoft.com/office/officeart/2005/8/layout/process4"/>
    <dgm:cxn modelId="{23A83EAF-FCB5-415E-B993-1302D870326E}" type="presParOf" srcId="{868BD28E-E5D4-4F9C-B19C-B66AB05E55B7}" destId="{B86D32A1-06ED-4066-A8E5-F62B627A073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0631C4E-EC42-43B7-8E72-940527B46ED5}" type="doc">
      <dgm:prSet loTypeId="urn:microsoft.com/office/officeart/2005/8/layout/default" loCatId="list" qsTypeId="urn:microsoft.com/office/officeart/2005/8/quickstyle/simple2" qsCatId="simple" csTypeId="urn:microsoft.com/office/officeart/2005/8/colors/accent2_2" csCatId="accent2"/>
      <dgm:spPr/>
      <dgm:t>
        <a:bodyPr/>
        <a:lstStyle/>
        <a:p>
          <a:endParaRPr lang="en-US"/>
        </a:p>
      </dgm:t>
    </dgm:pt>
    <dgm:pt modelId="{C95BF7ED-BB21-4E21-8B80-813F360DD233}">
      <dgm:prSet/>
      <dgm:spPr/>
      <dgm:t>
        <a:bodyPr/>
        <a:lstStyle/>
        <a:p>
          <a:r>
            <a:rPr lang="en-US"/>
            <a:t>Certificados de nacimiento de los relalivos cualificados y residentes o ciudadanos (hijos, padres, esposa). Americanos, si tienen;</a:t>
          </a:r>
        </a:p>
      </dgm:t>
    </dgm:pt>
    <dgm:pt modelId="{03684501-7406-4D41-97DF-A8DE34C25150}" type="parTrans" cxnId="{1FA16BD2-9C14-4128-8D12-EB837C725FE7}">
      <dgm:prSet/>
      <dgm:spPr/>
      <dgm:t>
        <a:bodyPr/>
        <a:lstStyle/>
        <a:p>
          <a:endParaRPr lang="en-US"/>
        </a:p>
      </dgm:t>
    </dgm:pt>
    <dgm:pt modelId="{FA88F55A-3949-4B5F-8667-42EE15422931}" type="sibTrans" cxnId="{1FA16BD2-9C14-4128-8D12-EB837C725FE7}">
      <dgm:prSet/>
      <dgm:spPr/>
      <dgm:t>
        <a:bodyPr/>
        <a:lstStyle/>
        <a:p>
          <a:endParaRPr lang="en-US"/>
        </a:p>
      </dgm:t>
    </dgm:pt>
    <dgm:pt modelId="{07C6592A-0715-47CA-BE33-1EA58B00C3C4}">
      <dgm:prSet/>
      <dgm:spPr/>
      <dgm:t>
        <a:bodyPr/>
        <a:lstStyle/>
        <a:p>
          <a:r>
            <a:rPr lang="en-US"/>
            <a:t>Certificado de matrimonio, si tiene;</a:t>
          </a:r>
        </a:p>
      </dgm:t>
    </dgm:pt>
    <dgm:pt modelId="{A088089E-443F-4842-944B-B62ADE2A9781}" type="parTrans" cxnId="{34FD1DE4-C571-4D44-93EA-A37AE7D524C7}">
      <dgm:prSet/>
      <dgm:spPr/>
      <dgm:t>
        <a:bodyPr/>
        <a:lstStyle/>
        <a:p>
          <a:endParaRPr lang="en-US"/>
        </a:p>
      </dgm:t>
    </dgm:pt>
    <dgm:pt modelId="{A254396D-91FD-48D4-96DB-AF034EC3BBB4}" type="sibTrans" cxnId="{34FD1DE4-C571-4D44-93EA-A37AE7D524C7}">
      <dgm:prSet/>
      <dgm:spPr/>
      <dgm:t>
        <a:bodyPr/>
        <a:lstStyle/>
        <a:p>
          <a:endParaRPr lang="en-US"/>
        </a:p>
      </dgm:t>
    </dgm:pt>
    <dgm:pt modelId="{846232CA-4014-42F0-9EBB-9C4FA24995EC}">
      <dgm:prSet/>
      <dgm:spPr/>
      <dgm:t>
        <a:bodyPr/>
        <a:lstStyle/>
        <a:p>
          <a:r>
            <a:rPr lang="en-US"/>
            <a:t>Forma de impuestos "W-2" con copias de los impuestos federales (Transriptos de IRS) por cada ano viviendo en los E.E.U.U.;</a:t>
          </a:r>
        </a:p>
      </dgm:t>
    </dgm:pt>
    <dgm:pt modelId="{510A6981-C9F0-41B5-994A-62F0074D871A}" type="parTrans" cxnId="{A2CDB83A-2D71-4272-8094-3B7A1D6BA63D}">
      <dgm:prSet/>
      <dgm:spPr/>
      <dgm:t>
        <a:bodyPr/>
        <a:lstStyle/>
        <a:p>
          <a:endParaRPr lang="en-US"/>
        </a:p>
      </dgm:t>
    </dgm:pt>
    <dgm:pt modelId="{B7EB6DD9-E429-47C8-9F69-9091640358A6}" type="sibTrans" cxnId="{A2CDB83A-2D71-4272-8094-3B7A1D6BA63D}">
      <dgm:prSet/>
      <dgm:spPr/>
      <dgm:t>
        <a:bodyPr/>
        <a:lstStyle/>
        <a:p>
          <a:endParaRPr lang="en-US"/>
        </a:p>
      </dgm:t>
    </dgm:pt>
    <dgm:pt modelId="{44A39EF0-D526-460F-AB5A-FEF0D947B230}">
      <dgm:prSet/>
      <dgm:spPr/>
      <dgm:t>
        <a:bodyPr/>
        <a:lstStyle/>
        <a:p>
          <a:r>
            <a:rPr lang="en-US"/>
            <a:t>Cartas de empleadores, amigos, familia, iglesia, escuela, etc., sobre el buen caracter moral de la persona;</a:t>
          </a:r>
        </a:p>
      </dgm:t>
    </dgm:pt>
    <dgm:pt modelId="{99399598-97C7-490A-853B-C78168D9DBA5}" type="parTrans" cxnId="{2A839594-C446-4011-921A-E0653C0AD1C2}">
      <dgm:prSet/>
      <dgm:spPr/>
      <dgm:t>
        <a:bodyPr/>
        <a:lstStyle/>
        <a:p>
          <a:endParaRPr lang="en-US"/>
        </a:p>
      </dgm:t>
    </dgm:pt>
    <dgm:pt modelId="{F0B93738-47A4-4FF3-A8EF-3BC4A63C96A6}" type="sibTrans" cxnId="{2A839594-C446-4011-921A-E0653C0AD1C2}">
      <dgm:prSet/>
      <dgm:spPr/>
      <dgm:t>
        <a:bodyPr/>
        <a:lstStyle/>
        <a:p>
          <a:endParaRPr lang="en-US"/>
        </a:p>
      </dgm:t>
    </dgm:pt>
    <dgm:pt modelId="{3701855B-11E4-4FC1-899C-C4C3997CEFBC}">
      <dgm:prSet/>
      <dgm:spPr/>
      <dgm:t>
        <a:bodyPr/>
        <a:lstStyle/>
        <a:p>
          <a:r>
            <a:rPr lang="en-US"/>
            <a:t>Cualquier documento que pruebe sufrimiento del familiar si la persona no es afianzada y liberada, por ejemplo: records medicos, records escolares, etc., en orden de fecha;</a:t>
          </a:r>
        </a:p>
      </dgm:t>
    </dgm:pt>
    <dgm:pt modelId="{D5CB2F96-F0AC-4912-BA57-9DC1F02DC296}" type="parTrans" cxnId="{25460219-CD6D-496B-8A4C-1BAFA9519D83}">
      <dgm:prSet/>
      <dgm:spPr/>
      <dgm:t>
        <a:bodyPr/>
        <a:lstStyle/>
        <a:p>
          <a:endParaRPr lang="en-US"/>
        </a:p>
      </dgm:t>
    </dgm:pt>
    <dgm:pt modelId="{29932B36-DAE7-4E3A-96C2-776CEA61B427}" type="sibTrans" cxnId="{25460219-CD6D-496B-8A4C-1BAFA9519D83}">
      <dgm:prSet/>
      <dgm:spPr/>
      <dgm:t>
        <a:bodyPr/>
        <a:lstStyle/>
        <a:p>
          <a:endParaRPr lang="en-US"/>
        </a:p>
      </dgm:t>
    </dgm:pt>
    <dgm:pt modelId="{8A746903-F298-4A9E-8482-CD063A7871B4}">
      <dgm:prSet/>
      <dgm:spPr/>
      <dgm:t>
        <a:bodyPr/>
        <a:lstStyle/>
        <a:p>
          <a:r>
            <a:rPr lang="en-US"/>
            <a:t>Copia de cualquier documento relacionado a arrestos y/o convicciones criminal es;</a:t>
          </a:r>
        </a:p>
      </dgm:t>
    </dgm:pt>
    <dgm:pt modelId="{E016A05B-8260-4FA8-B571-67063130F406}" type="parTrans" cxnId="{92C7A4DA-8F5C-432F-9D74-696E988330DA}">
      <dgm:prSet/>
      <dgm:spPr/>
      <dgm:t>
        <a:bodyPr/>
        <a:lstStyle/>
        <a:p>
          <a:endParaRPr lang="en-US"/>
        </a:p>
      </dgm:t>
    </dgm:pt>
    <dgm:pt modelId="{E40762E6-28C8-4F27-AD23-0948E41136D3}" type="sibTrans" cxnId="{92C7A4DA-8F5C-432F-9D74-696E988330DA}">
      <dgm:prSet/>
      <dgm:spPr/>
      <dgm:t>
        <a:bodyPr/>
        <a:lstStyle/>
        <a:p>
          <a:endParaRPr lang="en-US"/>
        </a:p>
      </dgm:t>
    </dgm:pt>
    <dgm:pt modelId="{C5A31446-6A27-45BC-80C9-A862F451A619}">
      <dgm:prSet/>
      <dgm:spPr/>
      <dgm:t>
        <a:bodyPr/>
        <a:lstStyle/>
        <a:p>
          <a:r>
            <a:rPr lang="en-US"/>
            <a:t>Prueba de presencia fisica en los E.E.U.U. (por lo menos una por cada afio),por ejemplo: recibos de renta, cuentas bancarias, impuestos federales, etc., en orden de fecha;</a:t>
          </a:r>
        </a:p>
      </dgm:t>
    </dgm:pt>
    <dgm:pt modelId="{D5C26541-ACAD-44E2-9D28-9063ABBAA633}" type="parTrans" cxnId="{9C83CA53-F328-435E-A2BD-4C88A11C8007}">
      <dgm:prSet/>
      <dgm:spPr/>
      <dgm:t>
        <a:bodyPr/>
        <a:lstStyle/>
        <a:p>
          <a:endParaRPr lang="en-US"/>
        </a:p>
      </dgm:t>
    </dgm:pt>
    <dgm:pt modelId="{E61CE754-6581-4C96-8AD4-76709113CAAE}" type="sibTrans" cxnId="{9C83CA53-F328-435E-A2BD-4C88A11C8007}">
      <dgm:prSet/>
      <dgm:spPr/>
      <dgm:t>
        <a:bodyPr/>
        <a:lstStyle/>
        <a:p>
          <a:endParaRPr lang="en-US"/>
        </a:p>
      </dgm:t>
    </dgm:pt>
    <dgm:pt modelId="{158FED6D-5AD6-4D45-888E-0E894884236F}">
      <dgm:prSet/>
      <dgm:spPr/>
      <dgm:t>
        <a:bodyPr/>
        <a:lstStyle/>
        <a:p>
          <a:r>
            <a:rPr lang="en-US"/>
            <a:t>Documentos que muestren cualquier entrada legal a los E.E.U.U. o cualquier estatus legal corriente, si aplica;</a:t>
          </a:r>
        </a:p>
      </dgm:t>
    </dgm:pt>
    <dgm:pt modelId="{F3ABE7AB-7EA7-4708-8A89-401001C1469F}" type="parTrans" cxnId="{C434CCCF-2895-4EC3-9631-C64BACA192AC}">
      <dgm:prSet/>
      <dgm:spPr/>
      <dgm:t>
        <a:bodyPr/>
        <a:lstStyle/>
        <a:p>
          <a:endParaRPr lang="en-US"/>
        </a:p>
      </dgm:t>
    </dgm:pt>
    <dgm:pt modelId="{32BDBE90-83B8-4B2E-BEB2-9E2597536F9D}" type="sibTrans" cxnId="{C434CCCF-2895-4EC3-9631-C64BACA192AC}">
      <dgm:prSet/>
      <dgm:spPr/>
      <dgm:t>
        <a:bodyPr/>
        <a:lstStyle/>
        <a:p>
          <a:endParaRPr lang="en-US"/>
        </a:p>
      </dgm:t>
    </dgm:pt>
    <dgm:pt modelId="{4999EC42-F4D3-4C59-93FA-00538146EBA2}">
      <dgm:prSet/>
      <dgm:spPr/>
      <dgm:t>
        <a:bodyPr/>
        <a:lstStyle/>
        <a:p>
          <a:r>
            <a:rPr lang="en-US"/>
            <a:t>Documentos que muestren ser propietario de cualquier capital, por ejemplo: titulo de vehiculo, bienes raices, negocios, etc.;</a:t>
          </a:r>
        </a:p>
      </dgm:t>
    </dgm:pt>
    <dgm:pt modelId="{201E75A1-FA39-4135-9AA8-B101212A075D}" type="parTrans" cxnId="{278A95D7-73D0-4068-A5C6-E4A367B0D01C}">
      <dgm:prSet/>
      <dgm:spPr/>
      <dgm:t>
        <a:bodyPr/>
        <a:lstStyle/>
        <a:p>
          <a:endParaRPr lang="en-US"/>
        </a:p>
      </dgm:t>
    </dgm:pt>
    <dgm:pt modelId="{01BB7342-9218-44B9-BA3C-8266058AECFC}" type="sibTrans" cxnId="{278A95D7-73D0-4068-A5C6-E4A367B0D01C}">
      <dgm:prSet/>
      <dgm:spPr/>
      <dgm:t>
        <a:bodyPr/>
        <a:lstStyle/>
        <a:p>
          <a:endParaRPr lang="en-US"/>
        </a:p>
      </dgm:t>
    </dgm:pt>
    <dgm:pt modelId="{7538C70D-E9FC-440F-9FA9-E4A5D048BA8C}" type="pres">
      <dgm:prSet presAssocID="{20631C4E-EC42-43B7-8E72-940527B46ED5}" presName="diagram" presStyleCnt="0">
        <dgm:presLayoutVars>
          <dgm:dir/>
          <dgm:resizeHandles val="exact"/>
        </dgm:presLayoutVars>
      </dgm:prSet>
      <dgm:spPr/>
    </dgm:pt>
    <dgm:pt modelId="{8DEE45A9-8122-4379-B59E-94AC823C3F23}" type="pres">
      <dgm:prSet presAssocID="{C95BF7ED-BB21-4E21-8B80-813F360DD233}" presName="node" presStyleLbl="node1" presStyleIdx="0" presStyleCnt="9">
        <dgm:presLayoutVars>
          <dgm:bulletEnabled val="1"/>
        </dgm:presLayoutVars>
      </dgm:prSet>
      <dgm:spPr/>
    </dgm:pt>
    <dgm:pt modelId="{AA55A409-626E-4628-B0D1-D2072FD53451}" type="pres">
      <dgm:prSet presAssocID="{FA88F55A-3949-4B5F-8667-42EE15422931}" presName="sibTrans" presStyleCnt="0"/>
      <dgm:spPr/>
    </dgm:pt>
    <dgm:pt modelId="{8A988CCF-5E34-450A-B3BA-2C09434A0F52}" type="pres">
      <dgm:prSet presAssocID="{07C6592A-0715-47CA-BE33-1EA58B00C3C4}" presName="node" presStyleLbl="node1" presStyleIdx="1" presStyleCnt="9">
        <dgm:presLayoutVars>
          <dgm:bulletEnabled val="1"/>
        </dgm:presLayoutVars>
      </dgm:prSet>
      <dgm:spPr/>
    </dgm:pt>
    <dgm:pt modelId="{E0F64A70-A944-4DAF-88D0-CCBCCEF96662}" type="pres">
      <dgm:prSet presAssocID="{A254396D-91FD-48D4-96DB-AF034EC3BBB4}" presName="sibTrans" presStyleCnt="0"/>
      <dgm:spPr/>
    </dgm:pt>
    <dgm:pt modelId="{C9BCB144-C219-4D1D-A1DB-DD4851C11E11}" type="pres">
      <dgm:prSet presAssocID="{846232CA-4014-42F0-9EBB-9C4FA24995EC}" presName="node" presStyleLbl="node1" presStyleIdx="2" presStyleCnt="9">
        <dgm:presLayoutVars>
          <dgm:bulletEnabled val="1"/>
        </dgm:presLayoutVars>
      </dgm:prSet>
      <dgm:spPr/>
    </dgm:pt>
    <dgm:pt modelId="{3CE59001-EB1B-4B37-9D4B-D0E7401E80CE}" type="pres">
      <dgm:prSet presAssocID="{B7EB6DD9-E429-47C8-9F69-9091640358A6}" presName="sibTrans" presStyleCnt="0"/>
      <dgm:spPr/>
    </dgm:pt>
    <dgm:pt modelId="{98F34047-3583-4324-805C-74FC132AD859}" type="pres">
      <dgm:prSet presAssocID="{44A39EF0-D526-460F-AB5A-FEF0D947B230}" presName="node" presStyleLbl="node1" presStyleIdx="3" presStyleCnt="9">
        <dgm:presLayoutVars>
          <dgm:bulletEnabled val="1"/>
        </dgm:presLayoutVars>
      </dgm:prSet>
      <dgm:spPr/>
    </dgm:pt>
    <dgm:pt modelId="{D3365E50-C3D8-493D-85CA-0CD572C90153}" type="pres">
      <dgm:prSet presAssocID="{F0B93738-47A4-4FF3-A8EF-3BC4A63C96A6}" presName="sibTrans" presStyleCnt="0"/>
      <dgm:spPr/>
    </dgm:pt>
    <dgm:pt modelId="{46930958-642B-4C9D-9442-66D5EBD1BC55}" type="pres">
      <dgm:prSet presAssocID="{3701855B-11E4-4FC1-899C-C4C3997CEFBC}" presName="node" presStyleLbl="node1" presStyleIdx="4" presStyleCnt="9">
        <dgm:presLayoutVars>
          <dgm:bulletEnabled val="1"/>
        </dgm:presLayoutVars>
      </dgm:prSet>
      <dgm:spPr/>
    </dgm:pt>
    <dgm:pt modelId="{B687D47B-0710-4543-831A-6269D725458D}" type="pres">
      <dgm:prSet presAssocID="{29932B36-DAE7-4E3A-96C2-776CEA61B427}" presName="sibTrans" presStyleCnt="0"/>
      <dgm:spPr/>
    </dgm:pt>
    <dgm:pt modelId="{25343317-A299-49B0-9407-F5F4A451BC27}" type="pres">
      <dgm:prSet presAssocID="{8A746903-F298-4A9E-8482-CD063A7871B4}" presName="node" presStyleLbl="node1" presStyleIdx="5" presStyleCnt="9">
        <dgm:presLayoutVars>
          <dgm:bulletEnabled val="1"/>
        </dgm:presLayoutVars>
      </dgm:prSet>
      <dgm:spPr/>
    </dgm:pt>
    <dgm:pt modelId="{DBA21C58-43AD-4DC5-AD05-5D10061035EB}" type="pres">
      <dgm:prSet presAssocID="{E40762E6-28C8-4F27-AD23-0948E41136D3}" presName="sibTrans" presStyleCnt="0"/>
      <dgm:spPr/>
    </dgm:pt>
    <dgm:pt modelId="{4EA3FC23-E7D1-43B1-9A29-301C7D45E7FE}" type="pres">
      <dgm:prSet presAssocID="{C5A31446-6A27-45BC-80C9-A862F451A619}" presName="node" presStyleLbl="node1" presStyleIdx="6" presStyleCnt="9">
        <dgm:presLayoutVars>
          <dgm:bulletEnabled val="1"/>
        </dgm:presLayoutVars>
      </dgm:prSet>
      <dgm:spPr/>
    </dgm:pt>
    <dgm:pt modelId="{9E358F0D-D6C1-409F-B4E8-6F72BCF6A203}" type="pres">
      <dgm:prSet presAssocID="{E61CE754-6581-4C96-8AD4-76709113CAAE}" presName="sibTrans" presStyleCnt="0"/>
      <dgm:spPr/>
    </dgm:pt>
    <dgm:pt modelId="{A776FFA8-6FA3-4731-88F3-5F1A598FE20F}" type="pres">
      <dgm:prSet presAssocID="{158FED6D-5AD6-4D45-888E-0E894884236F}" presName="node" presStyleLbl="node1" presStyleIdx="7" presStyleCnt="9">
        <dgm:presLayoutVars>
          <dgm:bulletEnabled val="1"/>
        </dgm:presLayoutVars>
      </dgm:prSet>
      <dgm:spPr/>
    </dgm:pt>
    <dgm:pt modelId="{3894E46F-072E-4B93-8A40-66BE7257CC15}" type="pres">
      <dgm:prSet presAssocID="{32BDBE90-83B8-4B2E-BEB2-9E2597536F9D}" presName="sibTrans" presStyleCnt="0"/>
      <dgm:spPr/>
    </dgm:pt>
    <dgm:pt modelId="{60B67707-3FC8-4F70-A043-678699111BCB}" type="pres">
      <dgm:prSet presAssocID="{4999EC42-F4D3-4C59-93FA-00538146EBA2}" presName="node" presStyleLbl="node1" presStyleIdx="8" presStyleCnt="9">
        <dgm:presLayoutVars>
          <dgm:bulletEnabled val="1"/>
        </dgm:presLayoutVars>
      </dgm:prSet>
      <dgm:spPr/>
    </dgm:pt>
  </dgm:ptLst>
  <dgm:cxnLst>
    <dgm:cxn modelId="{C4BD9000-91B8-4788-B5E3-A8591D5EDB9E}" type="presOf" srcId="{158FED6D-5AD6-4D45-888E-0E894884236F}" destId="{A776FFA8-6FA3-4731-88F3-5F1A598FE20F}" srcOrd="0" destOrd="0" presId="urn:microsoft.com/office/officeart/2005/8/layout/default"/>
    <dgm:cxn modelId="{AFAEE60F-1028-47B2-814D-D010A81075AC}" type="presOf" srcId="{3701855B-11E4-4FC1-899C-C4C3997CEFBC}" destId="{46930958-642B-4C9D-9442-66D5EBD1BC55}" srcOrd="0" destOrd="0" presId="urn:microsoft.com/office/officeart/2005/8/layout/default"/>
    <dgm:cxn modelId="{25460219-CD6D-496B-8A4C-1BAFA9519D83}" srcId="{20631C4E-EC42-43B7-8E72-940527B46ED5}" destId="{3701855B-11E4-4FC1-899C-C4C3997CEFBC}" srcOrd="4" destOrd="0" parTransId="{D5CB2F96-F0AC-4912-BA57-9DC1F02DC296}" sibTransId="{29932B36-DAE7-4E3A-96C2-776CEA61B427}"/>
    <dgm:cxn modelId="{1C458036-BADA-4E60-A2CA-0A9105229F01}" type="presOf" srcId="{4999EC42-F4D3-4C59-93FA-00538146EBA2}" destId="{60B67707-3FC8-4F70-A043-678699111BCB}" srcOrd="0" destOrd="0" presId="urn:microsoft.com/office/officeart/2005/8/layout/default"/>
    <dgm:cxn modelId="{A2CDB83A-2D71-4272-8094-3B7A1D6BA63D}" srcId="{20631C4E-EC42-43B7-8E72-940527B46ED5}" destId="{846232CA-4014-42F0-9EBB-9C4FA24995EC}" srcOrd="2" destOrd="0" parTransId="{510A6981-C9F0-41B5-994A-62F0074D871A}" sibTransId="{B7EB6DD9-E429-47C8-9F69-9091640358A6}"/>
    <dgm:cxn modelId="{03CA3442-9EC3-4E06-83BE-A95C88B9DE43}" type="presOf" srcId="{44A39EF0-D526-460F-AB5A-FEF0D947B230}" destId="{98F34047-3583-4324-805C-74FC132AD859}" srcOrd="0" destOrd="0" presId="urn:microsoft.com/office/officeart/2005/8/layout/default"/>
    <dgm:cxn modelId="{9C83CA53-F328-435E-A2BD-4C88A11C8007}" srcId="{20631C4E-EC42-43B7-8E72-940527B46ED5}" destId="{C5A31446-6A27-45BC-80C9-A862F451A619}" srcOrd="6" destOrd="0" parTransId="{D5C26541-ACAD-44E2-9D28-9063ABBAA633}" sibTransId="{E61CE754-6581-4C96-8AD4-76709113CAAE}"/>
    <dgm:cxn modelId="{A8994D74-8500-4760-9B52-44AFF75F78FA}" type="presOf" srcId="{8A746903-F298-4A9E-8482-CD063A7871B4}" destId="{25343317-A299-49B0-9407-F5F4A451BC27}" srcOrd="0" destOrd="0" presId="urn:microsoft.com/office/officeart/2005/8/layout/default"/>
    <dgm:cxn modelId="{2A839594-C446-4011-921A-E0653C0AD1C2}" srcId="{20631C4E-EC42-43B7-8E72-940527B46ED5}" destId="{44A39EF0-D526-460F-AB5A-FEF0D947B230}" srcOrd="3" destOrd="0" parTransId="{99399598-97C7-490A-853B-C78168D9DBA5}" sibTransId="{F0B93738-47A4-4FF3-A8EF-3BC4A63C96A6}"/>
    <dgm:cxn modelId="{41678BB2-A90F-432B-B4DB-38DEBD20D4DF}" type="presOf" srcId="{20631C4E-EC42-43B7-8E72-940527B46ED5}" destId="{7538C70D-E9FC-440F-9FA9-E4A5D048BA8C}" srcOrd="0" destOrd="0" presId="urn:microsoft.com/office/officeart/2005/8/layout/default"/>
    <dgm:cxn modelId="{34E0BBC1-69B5-4E8F-BEBE-025EE18E2072}" type="presOf" srcId="{C5A31446-6A27-45BC-80C9-A862F451A619}" destId="{4EA3FC23-E7D1-43B1-9A29-301C7D45E7FE}" srcOrd="0" destOrd="0" presId="urn:microsoft.com/office/officeart/2005/8/layout/default"/>
    <dgm:cxn modelId="{EB3430C5-B3DB-4228-8F3A-784530D0F5C6}" type="presOf" srcId="{07C6592A-0715-47CA-BE33-1EA58B00C3C4}" destId="{8A988CCF-5E34-450A-B3BA-2C09434A0F52}" srcOrd="0" destOrd="0" presId="urn:microsoft.com/office/officeart/2005/8/layout/default"/>
    <dgm:cxn modelId="{427ED4CA-3ED9-4732-9120-CD77E4FDBCCA}" type="presOf" srcId="{846232CA-4014-42F0-9EBB-9C4FA24995EC}" destId="{C9BCB144-C219-4D1D-A1DB-DD4851C11E11}" srcOrd="0" destOrd="0" presId="urn:microsoft.com/office/officeart/2005/8/layout/default"/>
    <dgm:cxn modelId="{C434CCCF-2895-4EC3-9631-C64BACA192AC}" srcId="{20631C4E-EC42-43B7-8E72-940527B46ED5}" destId="{158FED6D-5AD6-4D45-888E-0E894884236F}" srcOrd="7" destOrd="0" parTransId="{F3ABE7AB-7EA7-4708-8A89-401001C1469F}" sibTransId="{32BDBE90-83B8-4B2E-BEB2-9E2597536F9D}"/>
    <dgm:cxn modelId="{1FA16BD2-9C14-4128-8D12-EB837C725FE7}" srcId="{20631C4E-EC42-43B7-8E72-940527B46ED5}" destId="{C95BF7ED-BB21-4E21-8B80-813F360DD233}" srcOrd="0" destOrd="0" parTransId="{03684501-7406-4D41-97DF-A8DE34C25150}" sibTransId="{FA88F55A-3949-4B5F-8667-42EE15422931}"/>
    <dgm:cxn modelId="{278A95D7-73D0-4068-A5C6-E4A367B0D01C}" srcId="{20631C4E-EC42-43B7-8E72-940527B46ED5}" destId="{4999EC42-F4D3-4C59-93FA-00538146EBA2}" srcOrd="8" destOrd="0" parTransId="{201E75A1-FA39-4135-9AA8-B101212A075D}" sibTransId="{01BB7342-9218-44B9-BA3C-8266058AECFC}"/>
    <dgm:cxn modelId="{92C7A4DA-8F5C-432F-9D74-696E988330DA}" srcId="{20631C4E-EC42-43B7-8E72-940527B46ED5}" destId="{8A746903-F298-4A9E-8482-CD063A7871B4}" srcOrd="5" destOrd="0" parTransId="{E016A05B-8260-4FA8-B571-67063130F406}" sibTransId="{E40762E6-28C8-4F27-AD23-0948E41136D3}"/>
    <dgm:cxn modelId="{34FD1DE4-C571-4D44-93EA-A37AE7D524C7}" srcId="{20631C4E-EC42-43B7-8E72-940527B46ED5}" destId="{07C6592A-0715-47CA-BE33-1EA58B00C3C4}" srcOrd="1" destOrd="0" parTransId="{A088089E-443F-4842-944B-B62ADE2A9781}" sibTransId="{A254396D-91FD-48D4-96DB-AF034EC3BBB4}"/>
    <dgm:cxn modelId="{67929BEB-75D3-42C4-8B55-9E691F002C4E}" type="presOf" srcId="{C95BF7ED-BB21-4E21-8B80-813F360DD233}" destId="{8DEE45A9-8122-4379-B59E-94AC823C3F23}" srcOrd="0" destOrd="0" presId="urn:microsoft.com/office/officeart/2005/8/layout/default"/>
    <dgm:cxn modelId="{B208DC6B-950A-4170-9E34-8AAF9C78470F}" type="presParOf" srcId="{7538C70D-E9FC-440F-9FA9-E4A5D048BA8C}" destId="{8DEE45A9-8122-4379-B59E-94AC823C3F23}" srcOrd="0" destOrd="0" presId="urn:microsoft.com/office/officeart/2005/8/layout/default"/>
    <dgm:cxn modelId="{A38CC862-126F-4752-B324-01377DADC093}" type="presParOf" srcId="{7538C70D-E9FC-440F-9FA9-E4A5D048BA8C}" destId="{AA55A409-626E-4628-B0D1-D2072FD53451}" srcOrd="1" destOrd="0" presId="urn:microsoft.com/office/officeart/2005/8/layout/default"/>
    <dgm:cxn modelId="{7972A5A9-D5B1-4D94-9405-37405723960F}" type="presParOf" srcId="{7538C70D-E9FC-440F-9FA9-E4A5D048BA8C}" destId="{8A988CCF-5E34-450A-B3BA-2C09434A0F52}" srcOrd="2" destOrd="0" presId="urn:microsoft.com/office/officeart/2005/8/layout/default"/>
    <dgm:cxn modelId="{241E39C7-3B91-4449-BA80-715996E725B8}" type="presParOf" srcId="{7538C70D-E9FC-440F-9FA9-E4A5D048BA8C}" destId="{E0F64A70-A944-4DAF-88D0-CCBCCEF96662}" srcOrd="3" destOrd="0" presId="urn:microsoft.com/office/officeart/2005/8/layout/default"/>
    <dgm:cxn modelId="{C277323B-3A21-4360-986F-30F5DA712E03}" type="presParOf" srcId="{7538C70D-E9FC-440F-9FA9-E4A5D048BA8C}" destId="{C9BCB144-C219-4D1D-A1DB-DD4851C11E11}" srcOrd="4" destOrd="0" presId="urn:microsoft.com/office/officeart/2005/8/layout/default"/>
    <dgm:cxn modelId="{570C0D5B-DBF5-4AD2-A8A1-2B9C86DEC9EC}" type="presParOf" srcId="{7538C70D-E9FC-440F-9FA9-E4A5D048BA8C}" destId="{3CE59001-EB1B-4B37-9D4B-D0E7401E80CE}" srcOrd="5" destOrd="0" presId="urn:microsoft.com/office/officeart/2005/8/layout/default"/>
    <dgm:cxn modelId="{772E0C58-AB5F-4A3B-BC07-58320FF00829}" type="presParOf" srcId="{7538C70D-E9FC-440F-9FA9-E4A5D048BA8C}" destId="{98F34047-3583-4324-805C-74FC132AD859}" srcOrd="6" destOrd="0" presId="urn:microsoft.com/office/officeart/2005/8/layout/default"/>
    <dgm:cxn modelId="{C60F3D40-69ED-44D2-BCE9-2A49CCAF2A91}" type="presParOf" srcId="{7538C70D-E9FC-440F-9FA9-E4A5D048BA8C}" destId="{D3365E50-C3D8-493D-85CA-0CD572C90153}" srcOrd="7" destOrd="0" presId="urn:microsoft.com/office/officeart/2005/8/layout/default"/>
    <dgm:cxn modelId="{FFC077A9-E374-493C-9639-01EDB578D392}" type="presParOf" srcId="{7538C70D-E9FC-440F-9FA9-E4A5D048BA8C}" destId="{46930958-642B-4C9D-9442-66D5EBD1BC55}" srcOrd="8" destOrd="0" presId="urn:microsoft.com/office/officeart/2005/8/layout/default"/>
    <dgm:cxn modelId="{9497AAEC-A98D-4B69-9290-31FAB2B84C20}" type="presParOf" srcId="{7538C70D-E9FC-440F-9FA9-E4A5D048BA8C}" destId="{B687D47B-0710-4543-831A-6269D725458D}" srcOrd="9" destOrd="0" presId="urn:microsoft.com/office/officeart/2005/8/layout/default"/>
    <dgm:cxn modelId="{B6E27D73-7E29-4DAE-A556-3D6654AD7F9F}" type="presParOf" srcId="{7538C70D-E9FC-440F-9FA9-E4A5D048BA8C}" destId="{25343317-A299-49B0-9407-F5F4A451BC27}" srcOrd="10" destOrd="0" presId="urn:microsoft.com/office/officeart/2005/8/layout/default"/>
    <dgm:cxn modelId="{5856C872-ABC0-4C1C-BF97-AF38760C841A}" type="presParOf" srcId="{7538C70D-E9FC-440F-9FA9-E4A5D048BA8C}" destId="{DBA21C58-43AD-4DC5-AD05-5D10061035EB}" srcOrd="11" destOrd="0" presId="urn:microsoft.com/office/officeart/2005/8/layout/default"/>
    <dgm:cxn modelId="{4BAE017E-4D5E-4ADD-8C8B-DBE32866CEBB}" type="presParOf" srcId="{7538C70D-E9FC-440F-9FA9-E4A5D048BA8C}" destId="{4EA3FC23-E7D1-43B1-9A29-301C7D45E7FE}" srcOrd="12" destOrd="0" presId="urn:microsoft.com/office/officeart/2005/8/layout/default"/>
    <dgm:cxn modelId="{993ABE87-06FE-4939-B772-DF58126F3742}" type="presParOf" srcId="{7538C70D-E9FC-440F-9FA9-E4A5D048BA8C}" destId="{9E358F0D-D6C1-409F-B4E8-6F72BCF6A203}" srcOrd="13" destOrd="0" presId="urn:microsoft.com/office/officeart/2005/8/layout/default"/>
    <dgm:cxn modelId="{7A9F2E60-97CF-4594-8F66-A0552A0DE15A}" type="presParOf" srcId="{7538C70D-E9FC-440F-9FA9-E4A5D048BA8C}" destId="{A776FFA8-6FA3-4731-88F3-5F1A598FE20F}" srcOrd="14" destOrd="0" presId="urn:microsoft.com/office/officeart/2005/8/layout/default"/>
    <dgm:cxn modelId="{E8D9978C-DBBF-46F5-AE8F-64426C0AA1CD}" type="presParOf" srcId="{7538C70D-E9FC-440F-9FA9-E4A5D048BA8C}" destId="{3894E46F-072E-4B93-8A40-66BE7257CC15}" srcOrd="15" destOrd="0" presId="urn:microsoft.com/office/officeart/2005/8/layout/default"/>
    <dgm:cxn modelId="{569FF55A-CE0B-47B6-8822-2E7789BEF020}" type="presParOf" srcId="{7538C70D-E9FC-440F-9FA9-E4A5D048BA8C}" destId="{60B67707-3FC8-4F70-A043-678699111BCB}"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9CD8F-40B3-42DA-8B8C-C1A23DD1F92F}">
      <dsp:nvSpPr>
        <dsp:cNvPr id="0" name=""/>
        <dsp:cNvSpPr/>
      </dsp:nvSpPr>
      <dsp:spPr>
        <a:xfrm>
          <a:off x="0" y="746497"/>
          <a:ext cx="10653579" cy="137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3F03D7C-F0EA-4903-8AD1-953E64C7E101}">
      <dsp:nvSpPr>
        <dsp:cNvPr id="0" name=""/>
        <dsp:cNvSpPr/>
      </dsp:nvSpPr>
      <dsp:spPr>
        <a:xfrm>
          <a:off x="416889" y="1056580"/>
          <a:ext cx="757981" cy="7579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C3A5B8-1D1C-4C3C-8741-D123778CD15D}">
      <dsp:nvSpPr>
        <dsp:cNvPr id="0" name=""/>
        <dsp:cNvSpPr/>
      </dsp:nvSpPr>
      <dsp:spPr>
        <a:xfrm>
          <a:off x="1591761" y="746497"/>
          <a:ext cx="9061817" cy="137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854" tIns="145854" rIns="145854" bIns="145854" numCol="1" spcCol="1270" anchor="ctr" anchorCtr="0">
          <a:noAutofit/>
        </a:bodyPr>
        <a:lstStyle/>
        <a:p>
          <a:pPr marL="0" lvl="0" indent="0" algn="l" defTabSz="1066800">
            <a:lnSpc>
              <a:spcPct val="90000"/>
            </a:lnSpc>
            <a:spcBef>
              <a:spcPct val="0"/>
            </a:spcBef>
            <a:spcAft>
              <a:spcPct val="35000"/>
            </a:spcAft>
            <a:buNone/>
          </a:pPr>
          <a:r>
            <a:rPr lang="en-US" sz="2400" b="1" kern="1200"/>
            <a:t>Un Orden Ejecutivo no tiene la fuerza de ley al publico, solo a las agenicias controlado por el gobierno—No Son Leyes, Ni Reglas Actuales.</a:t>
          </a:r>
          <a:endParaRPr lang="en-US" sz="2400" kern="1200"/>
        </a:p>
      </dsp:txBody>
      <dsp:txXfrm>
        <a:off x="1591761" y="746497"/>
        <a:ext cx="9061817" cy="1378148"/>
      </dsp:txXfrm>
    </dsp:sp>
    <dsp:sp modelId="{A05EB6BC-6FCA-4BB9-B00C-F192DF4E8D88}">
      <dsp:nvSpPr>
        <dsp:cNvPr id="0" name=""/>
        <dsp:cNvSpPr/>
      </dsp:nvSpPr>
      <dsp:spPr>
        <a:xfrm>
          <a:off x="0" y="2469182"/>
          <a:ext cx="10653579" cy="137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3D8C91-A0A6-4419-A5BE-81567E3A368E}">
      <dsp:nvSpPr>
        <dsp:cNvPr id="0" name=""/>
        <dsp:cNvSpPr/>
      </dsp:nvSpPr>
      <dsp:spPr>
        <a:xfrm>
          <a:off x="416889" y="2779265"/>
          <a:ext cx="757981" cy="7579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523224-2C54-44CF-88E5-CE8C99CAC303}">
      <dsp:nvSpPr>
        <dsp:cNvPr id="0" name=""/>
        <dsp:cNvSpPr/>
      </dsp:nvSpPr>
      <dsp:spPr>
        <a:xfrm>
          <a:off x="1591761" y="2469182"/>
          <a:ext cx="9061817" cy="137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854" tIns="145854" rIns="145854" bIns="145854" numCol="1" spcCol="1270" anchor="ctr" anchorCtr="0">
          <a:noAutofit/>
        </a:bodyPr>
        <a:lstStyle/>
        <a:p>
          <a:pPr marL="0" lvl="0" indent="0" algn="l" defTabSz="1066800">
            <a:lnSpc>
              <a:spcPct val="90000"/>
            </a:lnSpc>
            <a:spcBef>
              <a:spcPct val="0"/>
            </a:spcBef>
            <a:spcAft>
              <a:spcPct val="35000"/>
            </a:spcAft>
            <a:buNone/>
          </a:pPr>
          <a:r>
            <a:rPr lang="en-US" sz="2400" b="1" kern="1200"/>
            <a:t>La Agencias tiene que seguir el orden ejecutivo, pero abogados puede llevar demandas para parar y terminarlos si estan en contrario a la ley actual o la Constitucion.</a:t>
          </a:r>
          <a:endParaRPr lang="en-US" sz="2400" kern="1200"/>
        </a:p>
      </dsp:txBody>
      <dsp:txXfrm>
        <a:off x="1591761" y="2469182"/>
        <a:ext cx="9061817" cy="137814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48E2C2-0BCA-451F-B94E-A1161735C41F}">
      <dsp:nvSpPr>
        <dsp:cNvPr id="0" name=""/>
        <dsp:cNvSpPr/>
      </dsp:nvSpPr>
      <dsp:spPr>
        <a:xfrm>
          <a:off x="0" y="746497"/>
          <a:ext cx="10653579" cy="137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D40AA4-1B45-4AA7-9C5A-F2371F3DC47E}">
      <dsp:nvSpPr>
        <dsp:cNvPr id="0" name=""/>
        <dsp:cNvSpPr/>
      </dsp:nvSpPr>
      <dsp:spPr>
        <a:xfrm>
          <a:off x="416889" y="1056580"/>
          <a:ext cx="757981" cy="7579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CFDBD6F-9EC6-4A61-9BB3-4E3BB86A73E1}">
      <dsp:nvSpPr>
        <dsp:cNvPr id="0" name=""/>
        <dsp:cNvSpPr/>
      </dsp:nvSpPr>
      <dsp:spPr>
        <a:xfrm>
          <a:off x="1591761" y="746497"/>
          <a:ext cx="9061817" cy="137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854" tIns="145854" rIns="145854" bIns="145854" numCol="1" spcCol="1270" anchor="ctr" anchorCtr="0">
          <a:noAutofit/>
        </a:bodyPr>
        <a:lstStyle/>
        <a:p>
          <a:pPr marL="0" lvl="0" indent="0" algn="l" defTabSz="844550">
            <a:lnSpc>
              <a:spcPct val="90000"/>
            </a:lnSpc>
            <a:spcBef>
              <a:spcPct val="0"/>
            </a:spcBef>
            <a:spcAft>
              <a:spcPct val="35000"/>
            </a:spcAft>
            <a:buNone/>
          </a:pPr>
          <a:r>
            <a:rPr lang="en-US" sz="1900" kern="1200"/>
            <a:t>REÚNE DOCUMENTOS que muestren cuánto tiempo lleva en el país, que aquí tiene familia y amigos, y si ha sido detenido o fue encontrado culpable de un delito. Estos documentos cuentan su historia y pueden apoyar su caso.</a:t>
          </a:r>
        </a:p>
      </dsp:txBody>
      <dsp:txXfrm>
        <a:off x="1591761" y="746497"/>
        <a:ext cx="9061817" cy="1378148"/>
      </dsp:txXfrm>
    </dsp:sp>
    <dsp:sp modelId="{B35CF1AF-C8DA-4595-8219-94CEC5BC965C}">
      <dsp:nvSpPr>
        <dsp:cNvPr id="0" name=""/>
        <dsp:cNvSpPr/>
      </dsp:nvSpPr>
      <dsp:spPr>
        <a:xfrm>
          <a:off x="0" y="2469182"/>
          <a:ext cx="10653579" cy="137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5A7D78-2EC8-421C-BD5C-C1D66EF6DFBD}">
      <dsp:nvSpPr>
        <dsp:cNvPr id="0" name=""/>
        <dsp:cNvSpPr/>
      </dsp:nvSpPr>
      <dsp:spPr>
        <a:xfrm>
          <a:off x="416889" y="2779265"/>
          <a:ext cx="757981" cy="7579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9B40A9-690B-4C4C-B7D1-8DBB8937D464}">
      <dsp:nvSpPr>
        <dsp:cNvPr id="0" name=""/>
        <dsp:cNvSpPr/>
      </dsp:nvSpPr>
      <dsp:spPr>
        <a:xfrm>
          <a:off x="1591761" y="2469182"/>
          <a:ext cx="9061817" cy="137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854" tIns="145854" rIns="145854" bIns="145854" numCol="1" spcCol="1270" anchor="ctr" anchorCtr="0">
          <a:noAutofit/>
        </a:bodyPr>
        <a:lstStyle/>
        <a:p>
          <a:pPr marL="0" lvl="0" indent="0" algn="l" defTabSz="844550">
            <a:lnSpc>
              <a:spcPct val="90000"/>
            </a:lnSpc>
            <a:spcBef>
              <a:spcPct val="0"/>
            </a:spcBef>
            <a:spcAft>
              <a:spcPct val="35000"/>
            </a:spcAft>
            <a:buNone/>
          </a:pPr>
          <a:r>
            <a:rPr lang="en-US" sz="1900" kern="1200"/>
            <a:t>HABLE CON UN ABOGADO DE INMIGRACIÓN El abogado podrá examinar los documentos que usted reunió y le dirá si puede conseguir una exención migratoria o una audiencia de fianza.</a:t>
          </a:r>
        </a:p>
      </dsp:txBody>
      <dsp:txXfrm>
        <a:off x="1591761" y="2469182"/>
        <a:ext cx="9061817" cy="137814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AF0C8E-26F1-4782-97EE-819A02C02FCA}">
      <dsp:nvSpPr>
        <dsp:cNvPr id="0" name=""/>
        <dsp:cNvSpPr/>
      </dsp:nvSpPr>
      <dsp:spPr>
        <a:xfrm>
          <a:off x="0" y="1906"/>
          <a:ext cx="10653579" cy="9663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2CA6A3-588C-4CE0-9045-FC9649F17DD5}">
      <dsp:nvSpPr>
        <dsp:cNvPr id="0" name=""/>
        <dsp:cNvSpPr/>
      </dsp:nvSpPr>
      <dsp:spPr>
        <a:xfrm>
          <a:off x="292311" y="219328"/>
          <a:ext cx="531475" cy="5314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958087-887B-4E3B-A7A0-2CA234DA5541}">
      <dsp:nvSpPr>
        <dsp:cNvPr id="0" name=""/>
        <dsp:cNvSpPr/>
      </dsp:nvSpPr>
      <dsp:spPr>
        <a:xfrm>
          <a:off x="1116098" y="1906"/>
          <a:ext cx="9537480" cy="9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269" tIns="102269" rIns="102269" bIns="102269" numCol="1" spcCol="1270" anchor="ctr" anchorCtr="0">
          <a:noAutofit/>
        </a:bodyPr>
        <a:lstStyle/>
        <a:p>
          <a:pPr marL="0" lvl="0" indent="0" algn="l" defTabSz="800100">
            <a:lnSpc>
              <a:spcPct val="90000"/>
            </a:lnSpc>
            <a:spcBef>
              <a:spcPct val="0"/>
            </a:spcBef>
            <a:spcAft>
              <a:spcPct val="35000"/>
            </a:spcAft>
            <a:buNone/>
          </a:pPr>
          <a:r>
            <a:rPr lang="en-US" sz="1800" kern="1200"/>
            <a:t>Si se que estoy en riesgo de ser deportado, ¿qué puedo hacer? </a:t>
          </a:r>
        </a:p>
      </dsp:txBody>
      <dsp:txXfrm>
        <a:off x="1116098" y="1906"/>
        <a:ext cx="9537480" cy="966318"/>
      </dsp:txXfrm>
    </dsp:sp>
    <dsp:sp modelId="{2B2E39E7-3F19-4E95-B5DD-957215F0829D}">
      <dsp:nvSpPr>
        <dsp:cNvPr id="0" name=""/>
        <dsp:cNvSpPr/>
      </dsp:nvSpPr>
      <dsp:spPr>
        <a:xfrm>
          <a:off x="0" y="1209805"/>
          <a:ext cx="10653579" cy="9663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CE5032-ED67-41A9-8DBD-1B12ECD79AE4}">
      <dsp:nvSpPr>
        <dsp:cNvPr id="0" name=""/>
        <dsp:cNvSpPr/>
      </dsp:nvSpPr>
      <dsp:spPr>
        <a:xfrm>
          <a:off x="292311" y="1427226"/>
          <a:ext cx="531475" cy="5314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11F909-7215-48FB-9883-73FCC72E3371}">
      <dsp:nvSpPr>
        <dsp:cNvPr id="0" name=""/>
        <dsp:cNvSpPr/>
      </dsp:nvSpPr>
      <dsp:spPr>
        <a:xfrm>
          <a:off x="1116098" y="1209805"/>
          <a:ext cx="9537480" cy="9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269" tIns="102269" rIns="102269" bIns="102269" numCol="1" spcCol="1270" anchor="ctr" anchorCtr="0">
          <a:noAutofit/>
        </a:bodyPr>
        <a:lstStyle/>
        <a:p>
          <a:pPr marL="0" lvl="0" indent="0" algn="l" defTabSz="800100">
            <a:lnSpc>
              <a:spcPct val="90000"/>
            </a:lnSpc>
            <a:spcBef>
              <a:spcPct val="0"/>
            </a:spcBef>
            <a:spcAft>
              <a:spcPct val="35000"/>
            </a:spcAft>
            <a:buNone/>
          </a:pPr>
          <a:r>
            <a:rPr lang="en-US" sz="1800" kern="1200"/>
            <a:t>• Haz un plan de antemano con tu familia por si te detiene ICE. </a:t>
          </a:r>
        </a:p>
      </dsp:txBody>
      <dsp:txXfrm>
        <a:off x="1116098" y="1209805"/>
        <a:ext cx="9537480" cy="966318"/>
      </dsp:txXfrm>
    </dsp:sp>
    <dsp:sp modelId="{6BF46C7D-E4BF-48F2-B6B0-0AD3B4D17B87}">
      <dsp:nvSpPr>
        <dsp:cNvPr id="0" name=""/>
        <dsp:cNvSpPr/>
      </dsp:nvSpPr>
      <dsp:spPr>
        <a:xfrm>
          <a:off x="0" y="2417703"/>
          <a:ext cx="10653579" cy="9663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18554C-C6ED-4712-AC49-B0DB39F3A6C0}">
      <dsp:nvSpPr>
        <dsp:cNvPr id="0" name=""/>
        <dsp:cNvSpPr/>
      </dsp:nvSpPr>
      <dsp:spPr>
        <a:xfrm>
          <a:off x="292311" y="2635125"/>
          <a:ext cx="531475" cy="5314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88CB0B-165D-4D1B-B22B-FDA7E132119F}">
      <dsp:nvSpPr>
        <dsp:cNvPr id="0" name=""/>
        <dsp:cNvSpPr/>
      </dsp:nvSpPr>
      <dsp:spPr>
        <a:xfrm>
          <a:off x="1116098" y="2417703"/>
          <a:ext cx="9537480" cy="9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269" tIns="102269" rIns="102269" bIns="102269" numCol="1" spcCol="1270" anchor="ctr" anchorCtr="0">
          <a:noAutofit/>
        </a:bodyPr>
        <a:lstStyle/>
        <a:p>
          <a:pPr marL="0" lvl="0" indent="0" algn="l" defTabSz="800100">
            <a:lnSpc>
              <a:spcPct val="90000"/>
            </a:lnSpc>
            <a:spcBef>
              <a:spcPct val="0"/>
            </a:spcBef>
            <a:spcAft>
              <a:spcPct val="35000"/>
            </a:spcAft>
            <a:buNone/>
          </a:pPr>
          <a:r>
            <a:rPr lang="en-US" sz="1800" kern="1200"/>
            <a:t>• Evita el contacto con la Inmigración — no apliques por un ajuste de estatus, la ciudadanía o para renovar tu tarjeta de residencia, y no viajes afuera de los Estados Unidos sin hablar con un abogado primero. </a:t>
          </a:r>
        </a:p>
      </dsp:txBody>
      <dsp:txXfrm>
        <a:off x="1116098" y="2417703"/>
        <a:ext cx="9537480" cy="966318"/>
      </dsp:txXfrm>
    </dsp:sp>
    <dsp:sp modelId="{37D7B05D-796A-495D-A1E9-A2EDEF2B1182}">
      <dsp:nvSpPr>
        <dsp:cNvPr id="0" name=""/>
        <dsp:cNvSpPr/>
      </dsp:nvSpPr>
      <dsp:spPr>
        <a:xfrm>
          <a:off x="0" y="3625602"/>
          <a:ext cx="10653579" cy="9663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1DCE3D-61D8-449C-B29D-52F16FDF8A80}">
      <dsp:nvSpPr>
        <dsp:cNvPr id="0" name=""/>
        <dsp:cNvSpPr/>
      </dsp:nvSpPr>
      <dsp:spPr>
        <a:xfrm>
          <a:off x="292311" y="3843024"/>
          <a:ext cx="531475" cy="53147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653EA3C-C2F4-408F-836F-93BEB7218FC4}">
      <dsp:nvSpPr>
        <dsp:cNvPr id="0" name=""/>
        <dsp:cNvSpPr/>
      </dsp:nvSpPr>
      <dsp:spPr>
        <a:xfrm>
          <a:off x="1116098" y="3625602"/>
          <a:ext cx="9537480" cy="9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269" tIns="102269" rIns="102269" bIns="102269" numCol="1" spcCol="1270" anchor="ctr" anchorCtr="0">
          <a:noAutofit/>
        </a:bodyPr>
        <a:lstStyle/>
        <a:p>
          <a:pPr marL="0" lvl="0" indent="0" algn="l" defTabSz="800100">
            <a:lnSpc>
              <a:spcPct val="90000"/>
            </a:lnSpc>
            <a:spcBef>
              <a:spcPct val="0"/>
            </a:spcBef>
            <a:spcAft>
              <a:spcPct val="35000"/>
            </a:spcAft>
            <a:buNone/>
          </a:pPr>
          <a:r>
            <a:rPr lang="en-US" sz="1800" kern="1200"/>
            <a:t>• Evita el contacto con el sistema criminal legal (la policía comparte tus huellas con las agencias de inmigración)</a:t>
          </a:r>
        </a:p>
      </dsp:txBody>
      <dsp:txXfrm>
        <a:off x="1116098" y="3625602"/>
        <a:ext cx="9537480" cy="96631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F1ECFF-8AA6-4CD0-83F0-8C4FCC398BB6}">
      <dsp:nvSpPr>
        <dsp:cNvPr id="0" name=""/>
        <dsp:cNvSpPr/>
      </dsp:nvSpPr>
      <dsp:spPr>
        <a:xfrm>
          <a:off x="0" y="1906"/>
          <a:ext cx="10653579" cy="9663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A0E18F-A9F9-443A-A9C3-05B6C11209BF}">
      <dsp:nvSpPr>
        <dsp:cNvPr id="0" name=""/>
        <dsp:cNvSpPr/>
      </dsp:nvSpPr>
      <dsp:spPr>
        <a:xfrm>
          <a:off x="292311" y="219328"/>
          <a:ext cx="531475" cy="5314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4228111-065B-4B30-8B24-B55A6E0FEC06}">
      <dsp:nvSpPr>
        <dsp:cNvPr id="0" name=""/>
        <dsp:cNvSpPr/>
      </dsp:nvSpPr>
      <dsp:spPr>
        <a:xfrm>
          <a:off x="1116098" y="1906"/>
          <a:ext cx="9537480" cy="9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269" tIns="102269" rIns="102269" bIns="102269" numCol="1" spcCol="1270" anchor="ctr" anchorCtr="0">
          <a:noAutofit/>
        </a:bodyPr>
        <a:lstStyle/>
        <a:p>
          <a:pPr marL="0" lvl="0" indent="0" algn="l" defTabSz="889000">
            <a:lnSpc>
              <a:spcPct val="90000"/>
            </a:lnSpc>
            <a:spcBef>
              <a:spcPct val="0"/>
            </a:spcBef>
            <a:spcAft>
              <a:spcPct val="35000"/>
            </a:spcAft>
            <a:buNone/>
          </a:pPr>
          <a:r>
            <a:rPr lang="en-US" sz="2000" kern="1200"/>
            <a:t>Para protegerse de la posibilidad de ser deportado sin tener que acudir a los tribunales, debe llevar consigo documentos que demuestren que: </a:t>
          </a:r>
        </a:p>
      </dsp:txBody>
      <dsp:txXfrm>
        <a:off x="1116098" y="1906"/>
        <a:ext cx="9537480" cy="966318"/>
      </dsp:txXfrm>
    </dsp:sp>
    <dsp:sp modelId="{B3FB6CE8-071C-40E4-BB20-E99C1B0C50BB}">
      <dsp:nvSpPr>
        <dsp:cNvPr id="0" name=""/>
        <dsp:cNvSpPr/>
      </dsp:nvSpPr>
      <dsp:spPr>
        <a:xfrm>
          <a:off x="0" y="1209805"/>
          <a:ext cx="10653579" cy="9663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98E6B3-012B-429B-9D93-4B6B05C25BD4}">
      <dsp:nvSpPr>
        <dsp:cNvPr id="0" name=""/>
        <dsp:cNvSpPr/>
      </dsp:nvSpPr>
      <dsp:spPr>
        <a:xfrm>
          <a:off x="292311" y="1427226"/>
          <a:ext cx="531475" cy="5314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44300FF-81C9-46C1-AFAF-0ADDFE6EC138}">
      <dsp:nvSpPr>
        <dsp:cNvPr id="0" name=""/>
        <dsp:cNvSpPr/>
      </dsp:nvSpPr>
      <dsp:spPr>
        <a:xfrm>
          <a:off x="1116098" y="1209805"/>
          <a:ext cx="9537480" cy="9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269" tIns="102269" rIns="102269" bIns="102269" numCol="1" spcCol="1270" anchor="ctr" anchorCtr="0">
          <a:noAutofit/>
        </a:bodyPr>
        <a:lstStyle/>
        <a:p>
          <a:pPr marL="0" lvl="0" indent="0" algn="l" defTabSz="889000">
            <a:lnSpc>
              <a:spcPct val="90000"/>
            </a:lnSpc>
            <a:spcBef>
              <a:spcPct val="0"/>
            </a:spcBef>
            <a:spcAft>
              <a:spcPct val="35000"/>
            </a:spcAft>
            <a:buNone/>
          </a:pPr>
          <a:r>
            <a:rPr lang="en-US" sz="2000" kern="1200"/>
            <a:t>Ha estado en los EE. UU. durante los últimos dos años O ya tiene un caso en el tribunal de inmigración La ley exige llevar consigo documentos de inmigración/</a:t>
          </a:r>
        </a:p>
      </dsp:txBody>
      <dsp:txXfrm>
        <a:off x="1116098" y="1209805"/>
        <a:ext cx="9537480" cy="966318"/>
      </dsp:txXfrm>
    </dsp:sp>
    <dsp:sp modelId="{A1863ED9-F564-46FF-A778-9DFA7E8A773C}">
      <dsp:nvSpPr>
        <dsp:cNvPr id="0" name=""/>
        <dsp:cNvSpPr/>
      </dsp:nvSpPr>
      <dsp:spPr>
        <a:xfrm>
          <a:off x="0" y="2417703"/>
          <a:ext cx="10653579" cy="9663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B0AD5E-6108-4D8C-9EC6-2BEC5B406DBD}">
      <dsp:nvSpPr>
        <dsp:cNvPr id="0" name=""/>
        <dsp:cNvSpPr/>
      </dsp:nvSpPr>
      <dsp:spPr>
        <a:xfrm>
          <a:off x="292311" y="2635125"/>
          <a:ext cx="531475" cy="5314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C65058-063F-4129-B69B-DC227F517B97}">
      <dsp:nvSpPr>
        <dsp:cNvPr id="0" name=""/>
        <dsp:cNvSpPr/>
      </dsp:nvSpPr>
      <dsp:spPr>
        <a:xfrm>
          <a:off x="1116098" y="2417703"/>
          <a:ext cx="9537480" cy="9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269" tIns="102269" rIns="102269" bIns="102269" numCol="1" spcCol="1270" anchor="ctr" anchorCtr="0">
          <a:noAutofit/>
        </a:bodyPr>
        <a:lstStyle/>
        <a:p>
          <a:pPr marL="0" lvl="0" indent="0" algn="l" defTabSz="889000">
            <a:lnSpc>
              <a:spcPct val="90000"/>
            </a:lnSpc>
            <a:spcBef>
              <a:spcPct val="0"/>
            </a:spcBef>
            <a:spcAft>
              <a:spcPct val="35000"/>
            </a:spcAft>
            <a:buNone/>
          </a:pPr>
          <a:r>
            <a:rPr lang="en-US" sz="2000" kern="1200"/>
            <a:t>Todas las personas mayores de 18 años que tengan documentos de inmigración válidos deben llevarlos consigo en todo momento.</a:t>
          </a:r>
        </a:p>
      </dsp:txBody>
      <dsp:txXfrm>
        <a:off x="1116098" y="2417703"/>
        <a:ext cx="9537480" cy="966318"/>
      </dsp:txXfrm>
    </dsp:sp>
    <dsp:sp modelId="{2D48A0BF-3117-45AE-B0F8-F1B795F0979A}">
      <dsp:nvSpPr>
        <dsp:cNvPr id="0" name=""/>
        <dsp:cNvSpPr/>
      </dsp:nvSpPr>
      <dsp:spPr>
        <a:xfrm>
          <a:off x="0" y="3625602"/>
          <a:ext cx="10653579" cy="96631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A2CA0D-8BA0-4901-BBBF-403F5CA9378F}">
      <dsp:nvSpPr>
        <dsp:cNvPr id="0" name=""/>
        <dsp:cNvSpPr/>
      </dsp:nvSpPr>
      <dsp:spPr>
        <a:xfrm>
          <a:off x="292311" y="3843024"/>
          <a:ext cx="531475" cy="53147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902BDA0-353C-4FFE-AB51-46D9EE649E2B}">
      <dsp:nvSpPr>
        <dsp:cNvPr id="0" name=""/>
        <dsp:cNvSpPr/>
      </dsp:nvSpPr>
      <dsp:spPr>
        <a:xfrm>
          <a:off x="1116098" y="3625602"/>
          <a:ext cx="9537480" cy="966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269" tIns="102269" rIns="102269" bIns="102269" numCol="1" spcCol="1270" anchor="ctr" anchorCtr="0">
          <a:noAutofit/>
        </a:bodyPr>
        <a:lstStyle/>
        <a:p>
          <a:pPr marL="0" lvl="0" indent="0" algn="l" defTabSz="889000">
            <a:lnSpc>
              <a:spcPct val="90000"/>
            </a:lnSpc>
            <a:spcBef>
              <a:spcPct val="0"/>
            </a:spcBef>
            <a:spcAft>
              <a:spcPct val="35000"/>
            </a:spcAft>
            <a:buNone/>
          </a:pPr>
          <a:r>
            <a:rPr lang="en-US" sz="2000" kern="1200"/>
            <a:t>Esto incluye una tarjeta verde o una tarjeta de autorización de trabajo.</a:t>
          </a:r>
        </a:p>
      </dsp:txBody>
      <dsp:txXfrm>
        <a:off x="1116098" y="3625602"/>
        <a:ext cx="9537480" cy="96631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B4CBB-74A2-44E4-BBC8-D3B6B80E3298}">
      <dsp:nvSpPr>
        <dsp:cNvPr id="0" name=""/>
        <dsp:cNvSpPr/>
      </dsp:nvSpPr>
      <dsp:spPr>
        <a:xfrm>
          <a:off x="388975" y="256"/>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Reúna los siguientes documentos y guárdelos en un lugar seguro para que le ayuden en su caso si es arrestado por ICE: </a:t>
          </a:r>
        </a:p>
      </dsp:txBody>
      <dsp:txXfrm>
        <a:off x="388975" y="256"/>
        <a:ext cx="2296657" cy="1377994"/>
      </dsp:txXfrm>
    </dsp:sp>
    <dsp:sp modelId="{2237E5FF-A12A-44FE-A1C8-1AC640FF3C49}">
      <dsp:nvSpPr>
        <dsp:cNvPr id="0" name=""/>
        <dsp:cNvSpPr/>
      </dsp:nvSpPr>
      <dsp:spPr>
        <a:xfrm>
          <a:off x="2915298" y="256"/>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Poder notarial para el cuidado de menores </a:t>
          </a:r>
        </a:p>
      </dsp:txBody>
      <dsp:txXfrm>
        <a:off x="2915298" y="256"/>
        <a:ext cx="2296657" cy="1377994"/>
      </dsp:txXfrm>
    </dsp:sp>
    <dsp:sp modelId="{24C94EAF-294D-41BA-A06B-613EC9352622}">
      <dsp:nvSpPr>
        <dsp:cNvPr id="0" name=""/>
        <dsp:cNvSpPr/>
      </dsp:nvSpPr>
      <dsp:spPr>
        <a:xfrm>
          <a:off x="5441622" y="256"/>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Poder notarial para decisiones sobre propiedades, cuentas bancarias, etc. </a:t>
          </a:r>
        </a:p>
      </dsp:txBody>
      <dsp:txXfrm>
        <a:off x="5441622" y="256"/>
        <a:ext cx="2296657" cy="1377994"/>
      </dsp:txXfrm>
    </dsp:sp>
    <dsp:sp modelId="{8199DD9F-2308-4893-A2BA-76FFAD49073E}">
      <dsp:nvSpPr>
        <dsp:cNvPr id="0" name=""/>
        <dsp:cNvSpPr/>
      </dsp:nvSpPr>
      <dsp:spPr>
        <a:xfrm>
          <a:off x="7967945" y="256"/>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Pasaportes de los países de origen de los padres Pasaportes de los niños </a:t>
          </a:r>
        </a:p>
      </dsp:txBody>
      <dsp:txXfrm>
        <a:off x="7967945" y="256"/>
        <a:ext cx="2296657" cy="1377994"/>
      </dsp:txXfrm>
    </dsp:sp>
    <dsp:sp modelId="{E30BAAEC-0545-49BD-B190-90A092F62259}">
      <dsp:nvSpPr>
        <dsp:cNvPr id="0" name=""/>
        <dsp:cNvSpPr/>
      </dsp:nvSpPr>
      <dsp:spPr>
        <a:xfrm>
          <a:off x="388975" y="1607916"/>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Permiso para viajar con menores </a:t>
          </a:r>
        </a:p>
      </dsp:txBody>
      <dsp:txXfrm>
        <a:off x="388975" y="1607916"/>
        <a:ext cx="2296657" cy="1377994"/>
      </dsp:txXfrm>
    </dsp:sp>
    <dsp:sp modelId="{72380726-E5B1-4168-80C9-883D1EE0552B}">
      <dsp:nvSpPr>
        <dsp:cNvPr id="0" name=""/>
        <dsp:cNvSpPr/>
      </dsp:nvSpPr>
      <dsp:spPr>
        <a:xfrm>
          <a:off x="2915298" y="1607916"/>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Actas de nacimiento Registro de nacimiento (documento que registra a los niños nacidos en EE. UU. ante el gobierno del país de origen de los padres) </a:t>
          </a:r>
        </a:p>
      </dsp:txBody>
      <dsp:txXfrm>
        <a:off x="2915298" y="1607916"/>
        <a:ext cx="2296657" cy="1377994"/>
      </dsp:txXfrm>
    </dsp:sp>
    <dsp:sp modelId="{CB691656-15A4-4503-8834-9FA49F2FA75E}">
      <dsp:nvSpPr>
        <dsp:cNvPr id="0" name=""/>
        <dsp:cNvSpPr/>
      </dsp:nvSpPr>
      <dsp:spPr>
        <a:xfrm>
          <a:off x="5441622" y="1607916"/>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Licencia de matrimonio Tarjetas de seguro social o ITIN Tarjetas de inmigración y números A </a:t>
          </a:r>
        </a:p>
      </dsp:txBody>
      <dsp:txXfrm>
        <a:off x="5441622" y="1607916"/>
        <a:ext cx="2296657" cy="1377994"/>
      </dsp:txXfrm>
    </dsp:sp>
    <dsp:sp modelId="{E62DA295-C06E-4575-A3BA-04542F375069}">
      <dsp:nvSpPr>
        <dsp:cNvPr id="0" name=""/>
        <dsp:cNvSpPr/>
      </dsp:nvSpPr>
      <dsp:spPr>
        <a:xfrm>
          <a:off x="7967945" y="1607916"/>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Licencias de conducir y otras tarjetas de identificación </a:t>
          </a:r>
        </a:p>
      </dsp:txBody>
      <dsp:txXfrm>
        <a:off x="7967945" y="1607916"/>
        <a:ext cx="2296657" cy="1377994"/>
      </dsp:txXfrm>
    </dsp:sp>
    <dsp:sp modelId="{19A7645D-4124-4BF9-B98E-9F97E0E0B7B7}">
      <dsp:nvSpPr>
        <dsp:cNvPr id="0" name=""/>
        <dsp:cNvSpPr/>
      </dsp:nvSpPr>
      <dsp:spPr>
        <a:xfrm>
          <a:off x="388975" y="3215577"/>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Copias de títulos/registros de vehículos </a:t>
          </a:r>
        </a:p>
      </dsp:txBody>
      <dsp:txXfrm>
        <a:off x="388975" y="3215577"/>
        <a:ext cx="2296657" cy="1377994"/>
      </dsp:txXfrm>
    </dsp:sp>
    <dsp:sp modelId="{E94D0B71-2435-48A7-8F77-6E64B3E5611C}">
      <dsp:nvSpPr>
        <dsp:cNvPr id="0" name=""/>
        <dsp:cNvSpPr/>
      </dsp:nvSpPr>
      <dsp:spPr>
        <a:xfrm>
          <a:off x="2915298" y="3215577"/>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Copia de documentos de hipoteca o alquiler de la vivienda </a:t>
          </a:r>
        </a:p>
      </dsp:txBody>
      <dsp:txXfrm>
        <a:off x="2915298" y="3215577"/>
        <a:ext cx="2296657" cy="1377994"/>
      </dsp:txXfrm>
    </dsp:sp>
    <dsp:sp modelId="{414CE6E1-3E1F-47A4-9A6C-37D8618808D4}">
      <dsp:nvSpPr>
        <dsp:cNvPr id="0" name=""/>
        <dsp:cNvSpPr/>
      </dsp:nvSpPr>
      <dsp:spPr>
        <a:xfrm>
          <a:off x="5441622" y="3215577"/>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Cualquier orden de restricción dictada contra otras personas </a:t>
          </a:r>
        </a:p>
      </dsp:txBody>
      <dsp:txXfrm>
        <a:off x="5441622" y="3215577"/>
        <a:ext cx="2296657" cy="1377994"/>
      </dsp:txXfrm>
    </dsp:sp>
    <dsp:sp modelId="{001585E9-31CA-4AED-BD49-0A492EA354FD}">
      <dsp:nvSpPr>
        <dsp:cNvPr id="0" name=""/>
        <dsp:cNvSpPr/>
      </dsp:nvSpPr>
      <dsp:spPr>
        <a:xfrm>
          <a:off x="7967945" y="3215577"/>
          <a:ext cx="2296657" cy="1377994"/>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Documentos que demuestren la presencia en el país durante más de dos años (por ejemplo, documentos de historial médico, informes escolares, etc.)</a:t>
          </a:r>
        </a:p>
      </dsp:txBody>
      <dsp:txXfrm>
        <a:off x="7967945" y="3215577"/>
        <a:ext cx="2296657" cy="137799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B90783-4BC6-4482-B6CD-D0B93C653950}">
      <dsp:nvSpPr>
        <dsp:cNvPr id="0" name=""/>
        <dsp:cNvSpPr/>
      </dsp:nvSpPr>
      <dsp:spPr>
        <a:xfrm>
          <a:off x="0" y="368605"/>
          <a:ext cx="6279741" cy="91988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Cree una lista de contactos de emergencia para su familia</a:t>
          </a:r>
        </a:p>
      </dsp:txBody>
      <dsp:txXfrm>
        <a:off x="44905" y="413510"/>
        <a:ext cx="6189931" cy="830075"/>
      </dsp:txXfrm>
    </dsp:sp>
    <dsp:sp modelId="{C5FC35D1-05A2-4BA6-8AED-C21613785CB8}">
      <dsp:nvSpPr>
        <dsp:cNvPr id="0" name=""/>
        <dsp:cNvSpPr/>
      </dsp:nvSpPr>
      <dsp:spPr>
        <a:xfrm>
          <a:off x="0" y="1325931"/>
          <a:ext cx="6279741" cy="91988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Comparta una copia con sus hijos y familiares, con su escuelas de los niños y con personas de su confianza. </a:t>
          </a:r>
        </a:p>
      </dsp:txBody>
      <dsp:txXfrm>
        <a:off x="44905" y="1370836"/>
        <a:ext cx="6189931" cy="830075"/>
      </dsp:txXfrm>
    </dsp:sp>
    <dsp:sp modelId="{E3D877C5-4ABC-4382-AADF-553D0C20B626}">
      <dsp:nvSpPr>
        <dsp:cNvPr id="0" name=""/>
        <dsp:cNvSpPr/>
      </dsp:nvSpPr>
      <dsp:spPr>
        <a:xfrm>
          <a:off x="0" y="2283257"/>
          <a:ext cx="6279741" cy="91988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Prepare un poder notarial para el cuidado de los menores </a:t>
          </a:r>
        </a:p>
      </dsp:txBody>
      <dsp:txXfrm>
        <a:off x="44905" y="2328162"/>
        <a:ext cx="6189931" cy="830075"/>
      </dsp:txXfrm>
    </dsp:sp>
    <dsp:sp modelId="{9C24774D-E5EB-43B4-97D6-69AF67FCBB5A}">
      <dsp:nvSpPr>
        <dsp:cNvPr id="0" name=""/>
        <dsp:cNvSpPr/>
      </dsp:nvSpPr>
      <dsp:spPr>
        <a:xfrm>
          <a:off x="0" y="3240582"/>
          <a:ext cx="6279741" cy="91988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En caso de que lo detengan o deporten, este documento le permite a un familiar que no sea la madre/padre del niño inscribir al niño en la escuela pública, tomar decisiones relacionadas con la escuela o la salud y tomar otras decisiones importantes en nombre del menor. Esto debe actualizarse cada año. </a:t>
          </a:r>
        </a:p>
      </dsp:txBody>
      <dsp:txXfrm>
        <a:off x="44905" y="3285487"/>
        <a:ext cx="6189931" cy="830075"/>
      </dsp:txXfrm>
    </dsp:sp>
    <dsp:sp modelId="{6CD59664-8080-4C2A-B99A-9731F8ED75EA}">
      <dsp:nvSpPr>
        <dsp:cNvPr id="0" name=""/>
        <dsp:cNvSpPr/>
      </dsp:nvSpPr>
      <dsp:spPr>
        <a:xfrm>
          <a:off x="0" y="4197908"/>
          <a:ext cx="6279741" cy="91988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Mantenga la escuela actualizada con el nombre y la información de contacto.</a:t>
          </a:r>
        </a:p>
      </dsp:txBody>
      <dsp:txXfrm>
        <a:off x="44905" y="4242813"/>
        <a:ext cx="6189931" cy="83007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57CED5-E2A6-49A5-99A9-FD1F20B15F5D}">
      <dsp:nvSpPr>
        <dsp:cNvPr id="0" name=""/>
        <dsp:cNvSpPr/>
      </dsp:nvSpPr>
      <dsp:spPr>
        <a:xfrm>
          <a:off x="0" y="669"/>
          <a:ext cx="627974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513956-B99D-4452-A21B-C24956F1BBB1}">
      <dsp:nvSpPr>
        <dsp:cNvPr id="0" name=""/>
        <dsp:cNvSpPr/>
      </dsp:nvSpPr>
      <dsp:spPr>
        <a:xfrm>
          <a:off x="0" y="669"/>
          <a:ext cx="6279741" cy="78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Si </a:t>
          </a:r>
          <a:r>
            <a:rPr lang="en-US" sz="1500" kern="1200" dirty="0" err="1"/>
            <a:t>los</a:t>
          </a:r>
          <a:r>
            <a:rPr lang="en-US" sz="1500" kern="1200" dirty="0"/>
            <a:t> </a:t>
          </a:r>
          <a:r>
            <a:rPr lang="en-US" sz="1500" kern="1200" dirty="0" err="1"/>
            <a:t>agentes</a:t>
          </a:r>
          <a:r>
            <a:rPr lang="en-US" sz="1500" kern="1200" dirty="0"/>
            <a:t> del ICE no </a:t>
          </a:r>
          <a:r>
            <a:rPr lang="en-US" sz="1500" kern="1200" dirty="0" err="1"/>
            <a:t>tienen</a:t>
          </a:r>
          <a:r>
            <a:rPr lang="en-US" sz="1500" kern="1200" dirty="0"/>
            <a:t> </a:t>
          </a:r>
          <a:r>
            <a:rPr lang="en-US" sz="1500" kern="1200" dirty="0" err="1"/>
            <a:t>una</a:t>
          </a:r>
          <a:r>
            <a:rPr lang="en-US" sz="1500" kern="1200" dirty="0"/>
            <a:t> </a:t>
          </a:r>
          <a:r>
            <a:rPr lang="en-US" sz="1500" kern="1200" dirty="0" err="1"/>
            <a:t>orden</a:t>
          </a:r>
          <a:r>
            <a:rPr lang="en-US" sz="1500" kern="1200" dirty="0"/>
            <a:t> </a:t>
          </a:r>
          <a:r>
            <a:rPr lang="en-US" sz="1500" kern="1200" dirty="0" err="1"/>
            <a:t>firmada</a:t>
          </a:r>
          <a:r>
            <a:rPr lang="en-US" sz="1500" kern="1200" dirty="0"/>
            <a:t> </a:t>
          </a:r>
          <a:r>
            <a:rPr lang="en-US" sz="1500" kern="1200" dirty="0" err="1"/>
            <a:t>por</a:t>
          </a:r>
          <a:r>
            <a:rPr lang="en-US" sz="1500" kern="1200" dirty="0"/>
            <a:t> un </a:t>
          </a:r>
          <a:r>
            <a:rPr lang="en-US" sz="1500" kern="1200" dirty="0" err="1"/>
            <a:t>juez</a:t>
          </a:r>
          <a:r>
            <a:rPr lang="en-US" sz="1500" kern="1200" dirty="0"/>
            <a:t>, no </a:t>
          </a:r>
          <a:r>
            <a:rPr lang="en-US" sz="1500" kern="1200" dirty="0" err="1"/>
            <a:t>pueden</a:t>
          </a:r>
          <a:r>
            <a:rPr lang="en-US" sz="1500" kern="1200" dirty="0"/>
            <a:t> </a:t>
          </a:r>
          <a:r>
            <a:rPr lang="en-US" sz="1500" kern="1200" dirty="0" err="1"/>
            <a:t>entrar</a:t>
          </a:r>
          <a:r>
            <a:rPr lang="en-US" sz="1500" kern="1200" dirty="0"/>
            <a:t> a la casa sin </a:t>
          </a:r>
          <a:r>
            <a:rPr lang="en-US" sz="1500" kern="1200" dirty="0" err="1"/>
            <a:t>el</a:t>
          </a:r>
          <a:r>
            <a:rPr lang="en-US" sz="1500" kern="1200" dirty="0"/>
            <a:t> </a:t>
          </a:r>
          <a:r>
            <a:rPr lang="en-US" sz="1500" kern="1200" dirty="0" err="1"/>
            <a:t>permiso</a:t>
          </a:r>
          <a:r>
            <a:rPr lang="en-US" sz="1500" kern="1200" dirty="0"/>
            <a:t> de un </a:t>
          </a:r>
          <a:r>
            <a:rPr lang="en-US" sz="1500" kern="1200" dirty="0" err="1"/>
            <a:t>residente</a:t>
          </a:r>
          <a:r>
            <a:rPr lang="en-US" sz="1500" kern="1200" dirty="0"/>
            <a:t> que es mayor de </a:t>
          </a:r>
          <a:r>
            <a:rPr lang="en-US" sz="1500" kern="1200" dirty="0" err="1"/>
            <a:t>edad</a:t>
          </a:r>
          <a:r>
            <a:rPr lang="en-US" sz="1500" kern="1200" dirty="0"/>
            <a:t>. </a:t>
          </a:r>
        </a:p>
      </dsp:txBody>
      <dsp:txXfrm>
        <a:off x="0" y="669"/>
        <a:ext cx="6279741" cy="783580"/>
      </dsp:txXfrm>
    </dsp:sp>
    <dsp:sp modelId="{032E4C34-8825-4C52-B6C0-FAA78A8333E4}">
      <dsp:nvSpPr>
        <dsp:cNvPr id="0" name=""/>
        <dsp:cNvSpPr/>
      </dsp:nvSpPr>
      <dsp:spPr>
        <a:xfrm>
          <a:off x="0" y="784249"/>
          <a:ext cx="627974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5CB3D0-2B7F-4C72-A177-60A7EE3CBCE8}">
      <dsp:nvSpPr>
        <dsp:cNvPr id="0" name=""/>
        <dsp:cNvSpPr/>
      </dsp:nvSpPr>
      <dsp:spPr>
        <a:xfrm>
          <a:off x="0" y="784249"/>
          <a:ext cx="6279741" cy="78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err="1"/>
            <a:t>Abrir</a:t>
          </a:r>
          <a:r>
            <a:rPr lang="en-US" sz="1500" kern="1200" dirty="0"/>
            <a:t> la </a:t>
          </a:r>
          <a:r>
            <a:rPr lang="en-US" sz="1500" kern="1200" dirty="0" err="1"/>
            <a:t>puerta</a:t>
          </a:r>
          <a:r>
            <a:rPr lang="en-US" sz="1500" kern="1200" dirty="0"/>
            <a:t> </a:t>
          </a:r>
          <a:r>
            <a:rPr lang="en-US" sz="1500" kern="1200" dirty="0" err="1"/>
            <a:t>cuando</a:t>
          </a:r>
          <a:r>
            <a:rPr lang="en-US" sz="1500" kern="1200" dirty="0"/>
            <a:t> </a:t>
          </a:r>
          <a:r>
            <a:rPr lang="en-US" sz="1500" kern="1200" dirty="0" err="1"/>
            <a:t>tocan</a:t>
          </a:r>
          <a:r>
            <a:rPr lang="en-US" sz="1500" kern="1200" dirty="0"/>
            <a:t> no </a:t>
          </a:r>
          <a:r>
            <a:rPr lang="en-US" sz="1500" kern="1200" dirty="0" err="1"/>
            <a:t>significa</a:t>
          </a:r>
          <a:r>
            <a:rPr lang="en-US" sz="1500" kern="1200" dirty="0"/>
            <a:t> </a:t>
          </a:r>
          <a:r>
            <a:rPr lang="en-US" sz="1500" kern="1200" dirty="0" err="1"/>
            <a:t>concederles</a:t>
          </a:r>
          <a:r>
            <a:rPr lang="en-US" sz="1500" kern="1200" dirty="0"/>
            <a:t> </a:t>
          </a:r>
          <a:r>
            <a:rPr lang="en-US" sz="1500" kern="1200" dirty="0" err="1"/>
            <a:t>el</a:t>
          </a:r>
          <a:r>
            <a:rPr lang="en-US" sz="1500" kern="1200" dirty="0"/>
            <a:t> derecho de </a:t>
          </a:r>
          <a:r>
            <a:rPr lang="en-US" sz="1500" kern="1200" dirty="0" err="1"/>
            <a:t>entrar</a:t>
          </a:r>
          <a:r>
            <a:rPr lang="en-US" sz="1500" kern="1200" dirty="0"/>
            <a:t>. </a:t>
          </a:r>
          <a:r>
            <a:rPr lang="en-US" sz="1500" kern="1200" dirty="0" err="1"/>
            <a:t>Entonces</a:t>
          </a:r>
          <a:r>
            <a:rPr lang="en-US" sz="1500" kern="1200" dirty="0"/>
            <a:t>, ¿</a:t>
          </a:r>
          <a:r>
            <a:rPr lang="en-US" sz="1500" kern="1200" dirty="0" err="1"/>
            <a:t>qué</a:t>
          </a:r>
          <a:r>
            <a:rPr lang="en-US" sz="1500" kern="1200" dirty="0"/>
            <a:t> </a:t>
          </a:r>
          <a:r>
            <a:rPr lang="en-US" sz="1500" kern="1200" dirty="0" err="1"/>
            <a:t>puedo</a:t>
          </a:r>
          <a:r>
            <a:rPr lang="en-US" sz="1500" kern="1200" dirty="0"/>
            <a:t> </a:t>
          </a:r>
          <a:r>
            <a:rPr lang="en-US" sz="1500" kern="1200" dirty="0" err="1"/>
            <a:t>hacer</a:t>
          </a:r>
          <a:r>
            <a:rPr lang="en-US" sz="1500" kern="1200" dirty="0"/>
            <a:t> </a:t>
          </a:r>
          <a:r>
            <a:rPr lang="en-US" sz="1500" kern="1200" dirty="0" err="1"/>
            <a:t>si</a:t>
          </a:r>
          <a:r>
            <a:rPr lang="en-US" sz="1500" kern="1200" dirty="0"/>
            <a:t> </a:t>
          </a:r>
          <a:r>
            <a:rPr lang="en-US" sz="1500" kern="1200" dirty="0" err="1"/>
            <a:t>agentes</a:t>
          </a:r>
          <a:r>
            <a:rPr lang="en-US" sz="1500" kern="1200" dirty="0"/>
            <a:t> del ICE </a:t>
          </a:r>
          <a:r>
            <a:rPr lang="en-US" sz="1500" kern="1200" dirty="0" err="1"/>
            <a:t>están</a:t>
          </a:r>
          <a:r>
            <a:rPr lang="en-US" sz="1500" kern="1200" dirty="0"/>
            <a:t> </a:t>
          </a:r>
          <a:r>
            <a:rPr lang="en-US" sz="1500" kern="1200" dirty="0" err="1"/>
            <a:t>en</a:t>
          </a:r>
          <a:r>
            <a:rPr lang="en-US" sz="1500" kern="1200" dirty="0"/>
            <a:t> la </a:t>
          </a:r>
          <a:r>
            <a:rPr lang="en-US" sz="1500" kern="1200" dirty="0" err="1"/>
            <a:t>puerta</a:t>
          </a:r>
          <a:r>
            <a:rPr lang="en-US" sz="1500" kern="1200" dirty="0"/>
            <a:t> de mi casa? </a:t>
          </a:r>
        </a:p>
      </dsp:txBody>
      <dsp:txXfrm>
        <a:off x="0" y="784249"/>
        <a:ext cx="6279741" cy="783580"/>
      </dsp:txXfrm>
    </dsp:sp>
    <dsp:sp modelId="{D3C67A9E-BDF3-4C6F-B83F-6760AFB2D559}">
      <dsp:nvSpPr>
        <dsp:cNvPr id="0" name=""/>
        <dsp:cNvSpPr/>
      </dsp:nvSpPr>
      <dsp:spPr>
        <a:xfrm>
          <a:off x="0" y="1567829"/>
          <a:ext cx="627974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415BBE-C9BF-4E1D-839E-CF0B6376D340}">
      <dsp:nvSpPr>
        <dsp:cNvPr id="0" name=""/>
        <dsp:cNvSpPr/>
      </dsp:nvSpPr>
      <dsp:spPr>
        <a:xfrm>
          <a:off x="0" y="1567829"/>
          <a:ext cx="6279741" cy="78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 </a:t>
          </a:r>
          <a:r>
            <a:rPr lang="en-US" sz="1500" kern="1200" dirty="0" err="1"/>
            <a:t>Preguntales</a:t>
          </a:r>
          <a:r>
            <a:rPr lang="en-US" sz="1500" kern="1200" dirty="0"/>
            <a:t> </a:t>
          </a:r>
          <a:r>
            <a:rPr lang="en-US" sz="1500" kern="1200" dirty="0" err="1"/>
            <a:t>si</a:t>
          </a:r>
          <a:r>
            <a:rPr lang="en-US" sz="1500" kern="1200" dirty="0"/>
            <a:t> </a:t>
          </a:r>
          <a:r>
            <a:rPr lang="en-US" sz="1500" kern="1200" dirty="0" err="1"/>
            <a:t>trabajen</a:t>
          </a:r>
          <a:r>
            <a:rPr lang="en-US" sz="1500" kern="1200" dirty="0"/>
            <a:t> </a:t>
          </a:r>
          <a:r>
            <a:rPr lang="en-US" sz="1500" kern="1200" dirty="0" err="1"/>
            <a:t>por</a:t>
          </a:r>
          <a:r>
            <a:rPr lang="en-US" sz="1500" kern="1200" dirty="0"/>
            <a:t> </a:t>
          </a:r>
          <a:r>
            <a:rPr lang="en-US" sz="1500" kern="1200" dirty="0" err="1"/>
            <a:t>el</a:t>
          </a:r>
          <a:r>
            <a:rPr lang="en-US" sz="1500" kern="1200" dirty="0"/>
            <a:t> DHS o </a:t>
          </a:r>
          <a:r>
            <a:rPr lang="en-US" sz="1500" kern="1200" dirty="0" err="1"/>
            <a:t>el</a:t>
          </a:r>
          <a:r>
            <a:rPr lang="en-US" sz="1500" kern="1200" dirty="0"/>
            <a:t> ICE (</a:t>
          </a:r>
          <a:r>
            <a:rPr lang="en-US" sz="1500" kern="1200" dirty="0" err="1"/>
            <a:t>Inmigración</a:t>
          </a:r>
          <a:r>
            <a:rPr lang="en-US" sz="1500" kern="1200" dirty="0"/>
            <a:t>). </a:t>
          </a:r>
        </a:p>
      </dsp:txBody>
      <dsp:txXfrm>
        <a:off x="0" y="1567829"/>
        <a:ext cx="6279741" cy="783580"/>
      </dsp:txXfrm>
    </dsp:sp>
    <dsp:sp modelId="{6D94058D-3B4C-4CBB-945C-6B4C03B89149}">
      <dsp:nvSpPr>
        <dsp:cNvPr id="0" name=""/>
        <dsp:cNvSpPr/>
      </dsp:nvSpPr>
      <dsp:spPr>
        <a:xfrm>
          <a:off x="0" y="2351409"/>
          <a:ext cx="627974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B408EB-4018-4F71-AE8F-F2FF71FDD4D6}">
      <dsp:nvSpPr>
        <dsp:cNvPr id="0" name=""/>
        <dsp:cNvSpPr/>
      </dsp:nvSpPr>
      <dsp:spPr>
        <a:xfrm>
          <a:off x="0" y="2351409"/>
          <a:ext cx="6279741" cy="78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 </a:t>
          </a:r>
          <a:r>
            <a:rPr lang="en-US" sz="1500" kern="1200" dirty="0" err="1"/>
            <a:t>Trata</a:t>
          </a:r>
          <a:r>
            <a:rPr lang="en-US" sz="1500" kern="1200" dirty="0"/>
            <a:t> de </a:t>
          </a:r>
          <a:r>
            <a:rPr lang="en-US" sz="1500" kern="1200" dirty="0" err="1"/>
            <a:t>mantenerte</a:t>
          </a:r>
          <a:r>
            <a:rPr lang="en-US" sz="1500" kern="1200" dirty="0"/>
            <a:t> </a:t>
          </a:r>
          <a:r>
            <a:rPr lang="en-US" sz="1500" kern="1200" dirty="0" err="1"/>
            <a:t>tranquilo</a:t>
          </a:r>
          <a:r>
            <a:rPr lang="en-US" sz="1500" kern="1200" dirty="0"/>
            <a:t> y </a:t>
          </a:r>
          <a:r>
            <a:rPr lang="en-US" sz="1500" kern="1200" dirty="0" err="1"/>
            <a:t>respetuoso</a:t>
          </a:r>
          <a:r>
            <a:rPr lang="en-US" sz="1500" kern="1200" dirty="0"/>
            <a:t>. No </a:t>
          </a:r>
          <a:r>
            <a:rPr lang="en-US" sz="1500" kern="1200" dirty="0" err="1"/>
            <a:t>mientas</a:t>
          </a:r>
          <a:r>
            <a:rPr lang="en-US" sz="1500" kern="1200" dirty="0"/>
            <a:t>. Diles, “No </a:t>
          </a:r>
          <a:r>
            <a:rPr lang="en-US" sz="1500" kern="1200" dirty="0" err="1"/>
            <a:t>quiero</a:t>
          </a:r>
          <a:r>
            <a:rPr lang="en-US" sz="1500" kern="1200" dirty="0"/>
            <a:t> </a:t>
          </a:r>
          <a:r>
            <a:rPr lang="en-US" sz="1500" kern="1200" dirty="0" err="1"/>
            <a:t>hablar</a:t>
          </a:r>
          <a:r>
            <a:rPr lang="en-US" sz="1500" kern="1200" dirty="0"/>
            <a:t> con </a:t>
          </a:r>
          <a:r>
            <a:rPr lang="en-US" sz="1500" kern="1200" dirty="0" err="1"/>
            <a:t>ustedes</a:t>
          </a:r>
          <a:r>
            <a:rPr lang="en-US" sz="1500" kern="1200" dirty="0"/>
            <a:t> </a:t>
          </a:r>
          <a:r>
            <a:rPr lang="en-US" sz="1500" kern="1200" dirty="0" err="1"/>
            <a:t>ahora</a:t>
          </a:r>
          <a:r>
            <a:rPr lang="en-US" sz="1500" kern="1200" dirty="0"/>
            <a:t>.” </a:t>
          </a:r>
        </a:p>
      </dsp:txBody>
      <dsp:txXfrm>
        <a:off x="0" y="2351409"/>
        <a:ext cx="6279741" cy="783580"/>
      </dsp:txXfrm>
    </dsp:sp>
    <dsp:sp modelId="{432438C2-57D1-487B-9CD2-0ED34D3DB722}">
      <dsp:nvSpPr>
        <dsp:cNvPr id="0" name=""/>
        <dsp:cNvSpPr/>
      </dsp:nvSpPr>
      <dsp:spPr>
        <a:xfrm>
          <a:off x="0" y="3134990"/>
          <a:ext cx="627974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9E6A5F-7686-420D-AA54-4D93C1C51C41}">
      <dsp:nvSpPr>
        <dsp:cNvPr id="0" name=""/>
        <dsp:cNvSpPr/>
      </dsp:nvSpPr>
      <dsp:spPr>
        <a:xfrm>
          <a:off x="0" y="3134990"/>
          <a:ext cx="6279741" cy="78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 </a:t>
          </a:r>
          <a:r>
            <a:rPr lang="en-US" sz="1500" kern="1200" dirty="0" err="1"/>
            <a:t>Pídeles</a:t>
          </a:r>
          <a:r>
            <a:rPr lang="en-US" sz="1500" kern="1200" dirty="0"/>
            <a:t> que </a:t>
          </a:r>
          <a:r>
            <a:rPr lang="en-US" sz="1500" kern="1200" dirty="0" err="1"/>
            <a:t>te</a:t>
          </a:r>
          <a:r>
            <a:rPr lang="en-US" sz="1500" kern="1200" dirty="0"/>
            <a:t> </a:t>
          </a:r>
          <a:r>
            <a:rPr lang="en-US" sz="1500" kern="1200" dirty="0" err="1"/>
            <a:t>muestren</a:t>
          </a:r>
          <a:r>
            <a:rPr lang="en-US" sz="1500" kern="1200" dirty="0"/>
            <a:t> </a:t>
          </a:r>
          <a:r>
            <a:rPr lang="en-US" sz="1500" kern="1200" dirty="0" err="1"/>
            <a:t>una</a:t>
          </a:r>
          <a:r>
            <a:rPr lang="en-US" sz="1500" kern="1200" dirty="0"/>
            <a:t> </a:t>
          </a:r>
          <a:r>
            <a:rPr lang="en-US" sz="1500" kern="1200" dirty="0" err="1"/>
            <a:t>orden</a:t>
          </a:r>
          <a:r>
            <a:rPr lang="en-US" sz="1500" kern="1200" dirty="0"/>
            <a:t> judicial y que la </a:t>
          </a:r>
          <a:r>
            <a:rPr lang="en-US" sz="1500" kern="1200" dirty="0" err="1"/>
            <a:t>pasen</a:t>
          </a:r>
          <a:r>
            <a:rPr lang="en-US" sz="1500" kern="1200" dirty="0"/>
            <a:t> </a:t>
          </a:r>
          <a:r>
            <a:rPr lang="en-US" sz="1500" kern="1200" dirty="0" err="1"/>
            <a:t>por</a:t>
          </a:r>
          <a:r>
            <a:rPr lang="en-US" sz="1500" kern="1200" dirty="0"/>
            <a:t> </a:t>
          </a:r>
          <a:r>
            <a:rPr lang="en-US" sz="1500" kern="1200" dirty="0" err="1"/>
            <a:t>debajo</a:t>
          </a:r>
          <a:r>
            <a:rPr lang="en-US" sz="1500" kern="1200" dirty="0"/>
            <a:t> de la </a:t>
          </a:r>
          <a:r>
            <a:rPr lang="en-US" sz="1500" kern="1200" dirty="0" err="1"/>
            <a:t>puerta</a:t>
          </a:r>
          <a:r>
            <a:rPr lang="en-US" sz="1500" kern="1200" dirty="0"/>
            <a:t>. Si no la </a:t>
          </a:r>
          <a:r>
            <a:rPr lang="en-US" sz="1500" kern="1200" dirty="0" err="1"/>
            <a:t>tienen</a:t>
          </a:r>
          <a:r>
            <a:rPr lang="en-US" sz="1500" kern="1200" dirty="0"/>
            <a:t>, </a:t>
          </a:r>
          <a:r>
            <a:rPr lang="en-US" sz="1500" kern="1200" dirty="0" err="1"/>
            <a:t>diles</a:t>
          </a:r>
          <a:r>
            <a:rPr lang="en-US" sz="1500" kern="1200" dirty="0"/>
            <a:t>, “No les </a:t>
          </a:r>
          <a:r>
            <a:rPr lang="en-US" sz="1500" kern="1200" dirty="0" err="1"/>
            <a:t>doy</a:t>
          </a:r>
          <a:r>
            <a:rPr lang="en-US" sz="1500" kern="1200" dirty="0"/>
            <a:t> </a:t>
          </a:r>
          <a:r>
            <a:rPr lang="en-US" sz="1500" kern="1200" dirty="0" err="1"/>
            <a:t>permiso</a:t>
          </a:r>
          <a:r>
            <a:rPr lang="en-US" sz="1500" kern="1200" dirty="0"/>
            <a:t> de </a:t>
          </a:r>
          <a:r>
            <a:rPr lang="en-US" sz="1500" kern="1200" dirty="0" err="1"/>
            <a:t>entrar</a:t>
          </a:r>
          <a:r>
            <a:rPr lang="en-US" sz="1500" kern="1200" dirty="0"/>
            <a:t>.” </a:t>
          </a:r>
        </a:p>
      </dsp:txBody>
      <dsp:txXfrm>
        <a:off x="0" y="3134990"/>
        <a:ext cx="6279741" cy="783580"/>
      </dsp:txXfrm>
    </dsp:sp>
    <dsp:sp modelId="{59D3126A-F7C9-49A1-9720-E7BA65A2E191}">
      <dsp:nvSpPr>
        <dsp:cNvPr id="0" name=""/>
        <dsp:cNvSpPr/>
      </dsp:nvSpPr>
      <dsp:spPr>
        <a:xfrm>
          <a:off x="0" y="3918570"/>
          <a:ext cx="627974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221D85-0B9D-46AE-82B7-988E778E2958}">
      <dsp:nvSpPr>
        <dsp:cNvPr id="0" name=""/>
        <dsp:cNvSpPr/>
      </dsp:nvSpPr>
      <dsp:spPr>
        <a:xfrm>
          <a:off x="0" y="3918570"/>
          <a:ext cx="6279741" cy="78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kern="1200" dirty="0"/>
            <a:t>• Si </a:t>
          </a:r>
          <a:r>
            <a:rPr lang="en-US" sz="1500" kern="1200" dirty="0" err="1"/>
            <a:t>buscan</a:t>
          </a:r>
          <a:r>
            <a:rPr lang="en-US" sz="1500" kern="1200" dirty="0"/>
            <a:t> a </a:t>
          </a:r>
          <a:r>
            <a:rPr lang="en-US" sz="1500" kern="1200" dirty="0" err="1"/>
            <a:t>otra</a:t>
          </a:r>
          <a:r>
            <a:rPr lang="en-US" sz="1500" kern="1200" dirty="0"/>
            <a:t> persona, </a:t>
          </a:r>
          <a:r>
            <a:rPr lang="en-US" sz="1500" kern="1200" dirty="0" err="1"/>
            <a:t>pideles</a:t>
          </a:r>
          <a:r>
            <a:rPr lang="en-US" sz="1500" kern="1200" dirty="0"/>
            <a:t> que </a:t>
          </a:r>
          <a:r>
            <a:rPr lang="en-US" sz="1500" kern="1200" dirty="0" err="1"/>
            <a:t>dejaran</a:t>
          </a:r>
          <a:r>
            <a:rPr lang="en-US" sz="1500" kern="1200" dirty="0"/>
            <a:t> </a:t>
          </a:r>
          <a:r>
            <a:rPr lang="en-US" sz="1500" kern="1200" dirty="0" err="1"/>
            <a:t>su</a:t>
          </a:r>
          <a:r>
            <a:rPr lang="en-US" sz="1500" kern="1200" dirty="0"/>
            <a:t> </a:t>
          </a:r>
          <a:r>
            <a:rPr lang="en-US" sz="1500" kern="1200" dirty="0" err="1"/>
            <a:t>informacion</a:t>
          </a:r>
          <a:r>
            <a:rPr lang="en-US" sz="1500" kern="1200" dirty="0"/>
            <a:t> de </a:t>
          </a:r>
          <a:r>
            <a:rPr lang="en-US" sz="1500" kern="1200" dirty="0" err="1"/>
            <a:t>contacto</a:t>
          </a:r>
          <a:r>
            <a:rPr lang="en-US" sz="1500" kern="1200" dirty="0"/>
            <a:t>. No </a:t>
          </a:r>
          <a:r>
            <a:rPr lang="en-US" sz="1500" kern="1200" dirty="0" err="1"/>
            <a:t>tienes</a:t>
          </a:r>
          <a:r>
            <a:rPr lang="en-US" sz="1500" kern="1200" dirty="0"/>
            <a:t> que </a:t>
          </a:r>
          <a:r>
            <a:rPr lang="en-US" sz="1500" kern="1200" dirty="0" err="1"/>
            <a:t>decirles</a:t>
          </a:r>
          <a:r>
            <a:rPr lang="en-US" sz="1500" kern="1200" dirty="0"/>
            <a:t> </a:t>
          </a:r>
          <a:r>
            <a:rPr lang="en-US" sz="1500" kern="1200" dirty="0" err="1"/>
            <a:t>cómo</a:t>
          </a:r>
          <a:r>
            <a:rPr lang="en-US" sz="1500" kern="1200" dirty="0"/>
            <a:t> </a:t>
          </a:r>
          <a:r>
            <a:rPr lang="en-US" sz="1500" kern="1200" dirty="0" err="1"/>
            <a:t>localizar</a:t>
          </a:r>
          <a:r>
            <a:rPr lang="en-US" sz="1500" kern="1200" dirty="0"/>
            <a:t> a la persona que </a:t>
          </a:r>
          <a:r>
            <a:rPr lang="en-US" sz="1500" kern="1200" dirty="0" err="1"/>
            <a:t>desean</a:t>
          </a:r>
          <a:r>
            <a:rPr lang="en-US" sz="1500" kern="1200" dirty="0"/>
            <a:t> </a:t>
          </a:r>
          <a:r>
            <a:rPr lang="en-US" sz="1500" kern="1200" dirty="0" err="1"/>
            <a:t>arrestar</a:t>
          </a:r>
          <a:r>
            <a:rPr lang="en-US" sz="1500" kern="1200" dirty="0"/>
            <a:t>. No </a:t>
          </a:r>
          <a:r>
            <a:rPr lang="en-US" sz="1500" kern="1200" dirty="0" err="1"/>
            <a:t>mientas</a:t>
          </a:r>
          <a:r>
            <a:rPr lang="en-US" sz="1500" kern="1200" dirty="0"/>
            <a:t>.</a:t>
          </a:r>
        </a:p>
      </dsp:txBody>
      <dsp:txXfrm>
        <a:off x="0" y="3918570"/>
        <a:ext cx="6279741" cy="783580"/>
      </dsp:txXfrm>
    </dsp:sp>
    <dsp:sp modelId="{A1D7FC93-2DD6-4663-8990-A35648580059}">
      <dsp:nvSpPr>
        <dsp:cNvPr id="0" name=""/>
        <dsp:cNvSpPr/>
      </dsp:nvSpPr>
      <dsp:spPr>
        <a:xfrm>
          <a:off x="0" y="4702150"/>
          <a:ext cx="6279741"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CB0B04-D9F4-4DAF-AF51-085F3643D962}">
      <dsp:nvSpPr>
        <dsp:cNvPr id="0" name=""/>
        <dsp:cNvSpPr/>
      </dsp:nvSpPr>
      <dsp:spPr>
        <a:xfrm>
          <a:off x="0" y="4702150"/>
          <a:ext cx="6279741" cy="7835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7150" tIns="57150" rIns="57150" bIns="57150" numCol="1" spcCol="1270" anchor="t" anchorCtr="0">
          <a:noAutofit/>
        </a:bodyPr>
        <a:lstStyle/>
        <a:p>
          <a:pPr marL="0" lvl="0" indent="0" algn="l" defTabSz="666750">
            <a:lnSpc>
              <a:spcPct val="90000"/>
            </a:lnSpc>
            <a:spcBef>
              <a:spcPct val="0"/>
            </a:spcBef>
            <a:spcAft>
              <a:spcPct val="35000"/>
            </a:spcAft>
            <a:buNone/>
          </a:pPr>
          <a:r>
            <a:rPr lang="en-US" sz="1500" b="1" kern="1200" dirty="0" err="1"/>
            <a:t>Recuerde</a:t>
          </a:r>
          <a:r>
            <a:rPr lang="en-US" sz="1500" b="1" kern="1200" dirty="0"/>
            <a:t> que ICE </a:t>
          </a:r>
          <a:r>
            <a:rPr lang="en-US" sz="1500" b="1" kern="1200" dirty="0" err="1"/>
            <a:t>usa</a:t>
          </a:r>
          <a:r>
            <a:rPr lang="en-US" sz="1500" b="1" kern="1200" dirty="0"/>
            <a:t> </a:t>
          </a:r>
          <a:r>
            <a:rPr lang="en-US" sz="1500" b="1" kern="1200" dirty="0" err="1"/>
            <a:t>mentiras</a:t>
          </a:r>
          <a:r>
            <a:rPr lang="en-US" sz="1500" b="1" kern="1200" dirty="0"/>
            <a:t> y </a:t>
          </a:r>
          <a:r>
            <a:rPr lang="en-US" sz="1500" b="1" kern="1200" dirty="0" err="1"/>
            <a:t>trucos</a:t>
          </a:r>
          <a:r>
            <a:rPr lang="en-US" sz="1500" b="1" kern="1200" dirty="0"/>
            <a:t> para </a:t>
          </a:r>
          <a:r>
            <a:rPr lang="en-US" sz="1500" b="1" kern="1200" dirty="0" err="1"/>
            <a:t>decepcionarle</a:t>
          </a:r>
          <a:r>
            <a:rPr lang="en-US" sz="1500" b="1" kern="1200" dirty="0"/>
            <a:t>!</a:t>
          </a:r>
          <a:endParaRPr lang="en-US" sz="1500" kern="1200" dirty="0"/>
        </a:p>
      </dsp:txBody>
      <dsp:txXfrm>
        <a:off x="0" y="4702150"/>
        <a:ext cx="6279741" cy="78358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7BE961-2001-4CF1-87DC-DA5B6EB662E8}">
      <dsp:nvSpPr>
        <dsp:cNvPr id="0" name=""/>
        <dsp:cNvSpPr/>
      </dsp:nvSpPr>
      <dsp:spPr>
        <a:xfrm>
          <a:off x="0" y="24489"/>
          <a:ext cx="5181600" cy="6762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endParaRPr lang="en-US" sz="1700" kern="1200" dirty="0"/>
        </a:p>
      </dsp:txBody>
      <dsp:txXfrm>
        <a:off x="33012" y="57501"/>
        <a:ext cx="5115576" cy="610236"/>
      </dsp:txXfrm>
    </dsp:sp>
    <dsp:sp modelId="{355632FD-D254-4F42-B55C-612D57759DE8}">
      <dsp:nvSpPr>
        <dsp:cNvPr id="0" name=""/>
        <dsp:cNvSpPr/>
      </dsp:nvSpPr>
      <dsp:spPr>
        <a:xfrm>
          <a:off x="0" y="749709"/>
          <a:ext cx="5181600" cy="6762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 Diles de </a:t>
          </a:r>
          <a:r>
            <a:rPr lang="en-US" sz="1700" kern="1200" dirty="0" err="1"/>
            <a:t>inmediato</a:t>
          </a:r>
          <a:r>
            <a:rPr lang="en-US" sz="1700" kern="1200" dirty="0"/>
            <a:t> </a:t>
          </a:r>
          <a:r>
            <a:rPr lang="en-US" sz="1700" kern="1200" dirty="0" err="1"/>
            <a:t>si</a:t>
          </a:r>
          <a:r>
            <a:rPr lang="en-US" sz="1700" kern="1200" dirty="0"/>
            <a:t> hay </a:t>
          </a:r>
          <a:r>
            <a:rPr lang="en-US" sz="1700" kern="1200" dirty="0" err="1"/>
            <a:t>niños</a:t>
          </a:r>
          <a:r>
            <a:rPr lang="en-US" sz="1700" kern="1200" dirty="0"/>
            <a:t> o </a:t>
          </a:r>
          <a:r>
            <a:rPr lang="en-US" sz="1700" kern="1200" dirty="0" err="1"/>
            <a:t>ancianos</a:t>
          </a:r>
          <a:r>
            <a:rPr lang="en-US" sz="1700" kern="1200" dirty="0"/>
            <a:t> </a:t>
          </a:r>
          <a:r>
            <a:rPr lang="en-US" sz="1700" kern="1200" dirty="0" err="1"/>
            <a:t>presentes</a:t>
          </a:r>
          <a:r>
            <a:rPr lang="en-US" sz="1700" kern="1200" dirty="0"/>
            <a:t>. </a:t>
          </a:r>
        </a:p>
      </dsp:txBody>
      <dsp:txXfrm>
        <a:off x="33012" y="782721"/>
        <a:ext cx="5115576" cy="610236"/>
      </dsp:txXfrm>
    </dsp:sp>
    <dsp:sp modelId="{C07FAB4F-D8A9-48E3-8FD8-5493395D0F89}">
      <dsp:nvSpPr>
        <dsp:cNvPr id="0" name=""/>
        <dsp:cNvSpPr/>
      </dsp:nvSpPr>
      <dsp:spPr>
        <a:xfrm>
          <a:off x="0" y="1474929"/>
          <a:ext cx="5181600" cy="6762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 Si no </a:t>
          </a:r>
          <a:r>
            <a:rPr lang="en-US" sz="1700" kern="1200" dirty="0" err="1"/>
            <a:t>tienen</a:t>
          </a:r>
          <a:r>
            <a:rPr lang="en-US" sz="1700" kern="1200" dirty="0"/>
            <a:t> </a:t>
          </a:r>
          <a:r>
            <a:rPr lang="en-US" sz="1700" kern="1200" dirty="0" err="1"/>
            <a:t>una</a:t>
          </a:r>
          <a:r>
            <a:rPr lang="en-US" sz="1700" kern="1200" dirty="0"/>
            <a:t> </a:t>
          </a:r>
          <a:r>
            <a:rPr lang="en-US" sz="1700" kern="1200" dirty="0" err="1"/>
            <a:t>orden</a:t>
          </a:r>
          <a:r>
            <a:rPr lang="en-US" sz="1700" kern="1200" dirty="0"/>
            <a:t> </a:t>
          </a:r>
          <a:r>
            <a:rPr lang="en-US" sz="1700" kern="1200" dirty="0" err="1"/>
            <a:t>firmada</a:t>
          </a:r>
          <a:r>
            <a:rPr lang="en-US" sz="1700" kern="1200" dirty="0"/>
            <a:t> </a:t>
          </a:r>
          <a:r>
            <a:rPr lang="en-US" sz="1700" kern="1200" dirty="0" err="1"/>
            <a:t>por</a:t>
          </a:r>
          <a:r>
            <a:rPr lang="en-US" sz="1700" kern="1200" dirty="0"/>
            <a:t> un </a:t>
          </a:r>
          <a:r>
            <a:rPr lang="en-US" sz="1700" kern="1200" dirty="0" err="1"/>
            <a:t>juez</a:t>
          </a:r>
          <a:r>
            <a:rPr lang="en-US" sz="1700" kern="1200" dirty="0"/>
            <a:t>, </a:t>
          </a:r>
          <a:r>
            <a:rPr lang="en-US" sz="1700" kern="1200" dirty="0" err="1"/>
            <a:t>pideles</a:t>
          </a:r>
          <a:r>
            <a:rPr lang="en-US" sz="1700" kern="1200" dirty="0"/>
            <a:t> que </a:t>
          </a:r>
          <a:r>
            <a:rPr lang="en-US" sz="1700" kern="1200" dirty="0" err="1"/>
            <a:t>salgan</a:t>
          </a:r>
          <a:r>
            <a:rPr lang="en-US" sz="1700" kern="1200" dirty="0"/>
            <a:t> de la casa. </a:t>
          </a:r>
        </a:p>
      </dsp:txBody>
      <dsp:txXfrm>
        <a:off x="33012" y="1507941"/>
        <a:ext cx="5115576" cy="610236"/>
      </dsp:txXfrm>
    </dsp:sp>
    <dsp:sp modelId="{4AE4A37D-6F2F-4F77-937B-4BEE94AAA747}">
      <dsp:nvSpPr>
        <dsp:cNvPr id="0" name=""/>
        <dsp:cNvSpPr/>
      </dsp:nvSpPr>
      <dsp:spPr>
        <a:xfrm>
          <a:off x="0" y="2200149"/>
          <a:ext cx="5181600" cy="6762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 Si </a:t>
          </a:r>
          <a:r>
            <a:rPr lang="en-US" sz="1700" kern="1200" dirty="0" err="1"/>
            <a:t>entraron</a:t>
          </a:r>
          <a:r>
            <a:rPr lang="en-US" sz="1700" kern="1200" dirty="0"/>
            <a:t> sin </a:t>
          </a:r>
          <a:r>
            <a:rPr lang="en-US" sz="1700" kern="1200" dirty="0" err="1"/>
            <a:t>tu</a:t>
          </a:r>
          <a:r>
            <a:rPr lang="en-US" sz="1700" kern="1200" dirty="0"/>
            <a:t> </a:t>
          </a:r>
          <a:r>
            <a:rPr lang="en-US" sz="1700" kern="1200" dirty="0" err="1"/>
            <a:t>permiso</a:t>
          </a:r>
          <a:r>
            <a:rPr lang="en-US" sz="1700" kern="1200" dirty="0"/>
            <a:t>, </a:t>
          </a:r>
          <a:r>
            <a:rPr lang="en-US" sz="1700" kern="1200" dirty="0" err="1"/>
            <a:t>diles</a:t>
          </a:r>
          <a:r>
            <a:rPr lang="en-US" sz="1700" kern="1200" dirty="0"/>
            <a:t>, “No les </a:t>
          </a:r>
          <a:r>
            <a:rPr lang="en-US" sz="1700" kern="1200" dirty="0" err="1"/>
            <a:t>doy</a:t>
          </a:r>
          <a:r>
            <a:rPr lang="en-US" sz="1700" kern="1200" dirty="0"/>
            <a:t> </a:t>
          </a:r>
          <a:r>
            <a:rPr lang="en-US" sz="1700" kern="1200" dirty="0" err="1"/>
            <a:t>permiso</a:t>
          </a:r>
          <a:r>
            <a:rPr lang="en-US" sz="1700" kern="1200" dirty="0"/>
            <a:t> de </a:t>
          </a:r>
          <a:r>
            <a:rPr lang="en-US" sz="1700" kern="1200" dirty="0" err="1"/>
            <a:t>estar</a:t>
          </a:r>
          <a:r>
            <a:rPr lang="en-US" sz="1700" kern="1200" dirty="0"/>
            <a:t> </a:t>
          </a:r>
          <a:r>
            <a:rPr lang="en-US" sz="1700" kern="1200" dirty="0" err="1"/>
            <a:t>en</a:t>
          </a:r>
          <a:r>
            <a:rPr lang="en-US" sz="1700" kern="1200" dirty="0"/>
            <a:t> mi casa. Favor de </a:t>
          </a:r>
          <a:r>
            <a:rPr lang="en-US" sz="1700" kern="1200" dirty="0" err="1"/>
            <a:t>irse</a:t>
          </a:r>
          <a:r>
            <a:rPr lang="en-US" sz="1700" kern="1200" dirty="0"/>
            <a:t>.” </a:t>
          </a:r>
        </a:p>
      </dsp:txBody>
      <dsp:txXfrm>
        <a:off x="33012" y="2233161"/>
        <a:ext cx="5115576" cy="610236"/>
      </dsp:txXfrm>
    </dsp:sp>
    <dsp:sp modelId="{7B74FB79-9D86-4E97-85AB-A5096DFB96D3}">
      <dsp:nvSpPr>
        <dsp:cNvPr id="0" name=""/>
        <dsp:cNvSpPr/>
      </dsp:nvSpPr>
      <dsp:spPr>
        <a:xfrm>
          <a:off x="0" y="2925369"/>
          <a:ext cx="5181600" cy="6762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 Si </a:t>
          </a:r>
          <a:r>
            <a:rPr lang="en-US" sz="1700" kern="1200" dirty="0" err="1"/>
            <a:t>empiezan</a:t>
          </a:r>
          <a:r>
            <a:rPr lang="en-US" sz="1700" kern="1200" dirty="0"/>
            <a:t> a </a:t>
          </a:r>
          <a:r>
            <a:rPr lang="en-US" sz="1700" kern="1200" dirty="0" err="1"/>
            <a:t>tocar</a:t>
          </a:r>
          <a:r>
            <a:rPr lang="en-US" sz="1700" kern="1200" dirty="0"/>
            <a:t> </a:t>
          </a:r>
          <a:r>
            <a:rPr lang="en-US" sz="1700" kern="1200" dirty="0" err="1"/>
            <a:t>cosas</a:t>
          </a:r>
          <a:r>
            <a:rPr lang="en-US" sz="1700" kern="1200" dirty="0"/>
            <a:t> o </a:t>
          </a:r>
          <a:r>
            <a:rPr lang="en-US" sz="1700" kern="1200" dirty="0" err="1"/>
            <a:t>caminar</a:t>
          </a:r>
          <a:r>
            <a:rPr lang="en-US" sz="1700" kern="1200" dirty="0"/>
            <a:t> </a:t>
          </a:r>
          <a:r>
            <a:rPr lang="en-US" sz="1700" kern="1200" dirty="0" err="1"/>
            <a:t>por</a:t>
          </a:r>
          <a:r>
            <a:rPr lang="en-US" sz="1700" kern="1200" dirty="0"/>
            <a:t> la casa, </a:t>
          </a:r>
          <a:r>
            <a:rPr lang="en-US" sz="1700" kern="1200" dirty="0" err="1"/>
            <a:t>diles</a:t>
          </a:r>
          <a:r>
            <a:rPr lang="en-US" sz="1700" kern="1200" dirty="0"/>
            <a:t>, “No </a:t>
          </a:r>
          <a:r>
            <a:rPr lang="en-US" sz="1700" kern="1200" dirty="0" err="1"/>
            <a:t>consiento</a:t>
          </a:r>
          <a:r>
            <a:rPr lang="en-US" sz="1700" kern="1200" dirty="0"/>
            <a:t> a </a:t>
          </a:r>
          <a:r>
            <a:rPr lang="en-US" sz="1700" kern="1200" dirty="0" err="1"/>
            <a:t>esta</a:t>
          </a:r>
          <a:r>
            <a:rPr lang="en-US" sz="1700" kern="1200" dirty="0"/>
            <a:t> </a:t>
          </a:r>
          <a:r>
            <a:rPr lang="en-US" sz="1700" kern="1200" dirty="0" err="1"/>
            <a:t>búsqueda</a:t>
          </a:r>
          <a:r>
            <a:rPr lang="en-US" sz="1700" kern="1200" dirty="0"/>
            <a:t>.” </a:t>
          </a:r>
        </a:p>
      </dsp:txBody>
      <dsp:txXfrm>
        <a:off x="33012" y="2958381"/>
        <a:ext cx="5115576" cy="610236"/>
      </dsp:txXfrm>
    </dsp:sp>
    <dsp:sp modelId="{FB2740B3-C356-4D56-A54B-E6BEB0132830}">
      <dsp:nvSpPr>
        <dsp:cNvPr id="0" name=""/>
        <dsp:cNvSpPr/>
      </dsp:nvSpPr>
      <dsp:spPr>
        <a:xfrm>
          <a:off x="0" y="3650589"/>
          <a:ext cx="5181600" cy="6762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 Si </a:t>
          </a:r>
          <a:r>
            <a:rPr lang="en-US" sz="1700" kern="1200" dirty="0" err="1"/>
            <a:t>el</a:t>
          </a:r>
          <a:r>
            <a:rPr lang="en-US" sz="1700" kern="1200" dirty="0"/>
            <a:t> ICE </a:t>
          </a:r>
          <a:r>
            <a:rPr lang="en-US" sz="1700" kern="1200" dirty="0" err="1"/>
            <a:t>te</a:t>
          </a:r>
          <a:r>
            <a:rPr lang="en-US" sz="1700" kern="1200" dirty="0"/>
            <a:t> </a:t>
          </a:r>
          <a:r>
            <a:rPr lang="en-US" sz="1700" kern="1200" dirty="0" err="1"/>
            <a:t>arresta</a:t>
          </a:r>
          <a:r>
            <a:rPr lang="en-US" sz="1700" kern="1200" dirty="0"/>
            <a:t>, </a:t>
          </a:r>
          <a:r>
            <a:rPr lang="en-US" sz="1700" kern="1200" dirty="0" err="1"/>
            <a:t>diles</a:t>
          </a:r>
          <a:r>
            <a:rPr lang="en-US" sz="1700" kern="1200" dirty="0"/>
            <a:t> </a:t>
          </a:r>
          <a:r>
            <a:rPr lang="en-US" sz="1700" kern="1200" dirty="0" err="1"/>
            <a:t>si</a:t>
          </a:r>
          <a:r>
            <a:rPr lang="en-US" sz="1700" kern="1200" dirty="0"/>
            <a:t> </a:t>
          </a:r>
          <a:r>
            <a:rPr lang="en-US" sz="1700" kern="1200" dirty="0" err="1"/>
            <a:t>tienes</a:t>
          </a:r>
          <a:r>
            <a:rPr lang="en-US" sz="1700" kern="1200" dirty="0"/>
            <a:t> </a:t>
          </a:r>
          <a:r>
            <a:rPr lang="en-US" sz="1700" kern="1200" dirty="0" err="1"/>
            <a:t>una</a:t>
          </a:r>
          <a:r>
            <a:rPr lang="en-US" sz="1700" kern="1200" dirty="0"/>
            <a:t> </a:t>
          </a:r>
          <a:r>
            <a:rPr lang="en-US" sz="1700" kern="1200" dirty="0" err="1"/>
            <a:t>condición</a:t>
          </a:r>
          <a:r>
            <a:rPr lang="en-US" sz="1700" kern="1200" dirty="0"/>
            <a:t> </a:t>
          </a:r>
          <a:r>
            <a:rPr lang="en-US" sz="1700" kern="1200" dirty="0" err="1"/>
            <a:t>médica</a:t>
          </a:r>
          <a:r>
            <a:rPr lang="en-US" sz="1700" kern="1200" dirty="0"/>
            <a:t> o </a:t>
          </a:r>
          <a:r>
            <a:rPr lang="en-US" sz="1700" kern="1200" dirty="0" err="1"/>
            <a:t>si</a:t>
          </a:r>
          <a:r>
            <a:rPr lang="en-US" sz="1700" kern="1200" dirty="0"/>
            <a:t> </a:t>
          </a:r>
          <a:r>
            <a:rPr lang="en-US" sz="1700" kern="1200" dirty="0" err="1"/>
            <a:t>necesitas</a:t>
          </a:r>
          <a:r>
            <a:rPr lang="en-US" sz="1700" kern="1200" dirty="0"/>
            <a:t> </a:t>
          </a:r>
          <a:r>
            <a:rPr lang="en-US" sz="1700" kern="1200" dirty="0" err="1"/>
            <a:t>coordinar</a:t>
          </a:r>
          <a:r>
            <a:rPr lang="en-US" sz="1700" kern="1200" dirty="0"/>
            <a:t> </a:t>
          </a:r>
          <a:r>
            <a:rPr lang="en-US" sz="1700" kern="1200" dirty="0" err="1"/>
            <a:t>cuidado</a:t>
          </a:r>
          <a:r>
            <a:rPr lang="en-US" sz="1700" kern="1200" dirty="0"/>
            <a:t> de </a:t>
          </a:r>
          <a:r>
            <a:rPr lang="en-US" sz="1700" kern="1200" dirty="0" err="1"/>
            <a:t>niños</a:t>
          </a:r>
        </a:p>
      </dsp:txBody>
      <dsp:txXfrm>
        <a:off x="33012" y="3683601"/>
        <a:ext cx="5115576" cy="61023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15D7FB-7D2A-4770-A665-53771DC9810A}">
      <dsp:nvSpPr>
        <dsp:cNvPr id="0" name=""/>
        <dsp:cNvSpPr/>
      </dsp:nvSpPr>
      <dsp:spPr>
        <a:xfrm>
          <a:off x="0" y="1486"/>
          <a:ext cx="10653579" cy="63322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4242A9-D8E9-4685-BFD1-9E4FAA859B90}">
      <dsp:nvSpPr>
        <dsp:cNvPr id="0" name=""/>
        <dsp:cNvSpPr/>
      </dsp:nvSpPr>
      <dsp:spPr>
        <a:xfrm>
          <a:off x="191549" y="143960"/>
          <a:ext cx="348271" cy="3482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E7C0FA-0536-4036-86CB-DBC596570AFA}">
      <dsp:nvSpPr>
        <dsp:cNvPr id="0" name=""/>
        <dsp:cNvSpPr/>
      </dsp:nvSpPr>
      <dsp:spPr>
        <a:xfrm>
          <a:off x="731370" y="1486"/>
          <a:ext cx="9922208" cy="633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016" tIns="67016" rIns="67016" bIns="67016" numCol="1" spcCol="1270" anchor="ctr" anchorCtr="0">
          <a:noAutofit/>
        </a:bodyPr>
        <a:lstStyle/>
        <a:p>
          <a:pPr marL="0" lvl="0" indent="0" algn="l" defTabSz="755650">
            <a:lnSpc>
              <a:spcPct val="90000"/>
            </a:lnSpc>
            <a:spcBef>
              <a:spcPct val="0"/>
            </a:spcBef>
            <a:spcAft>
              <a:spcPct val="35000"/>
            </a:spcAft>
            <a:buNone/>
          </a:pPr>
          <a:r>
            <a:rPr lang="en-US" sz="1700" kern="1200" dirty="0"/>
            <a:t>Si </a:t>
          </a:r>
          <a:r>
            <a:rPr lang="en-US" sz="1700" kern="1200" dirty="0" err="1"/>
            <a:t>el</a:t>
          </a:r>
          <a:r>
            <a:rPr lang="en-US" sz="1700" kern="1200" dirty="0"/>
            <a:t> ICE me </a:t>
          </a:r>
          <a:r>
            <a:rPr lang="en-US" sz="1700" kern="1200" dirty="0" err="1"/>
            <a:t>arresta</a:t>
          </a:r>
          <a:r>
            <a:rPr lang="en-US" sz="1700" kern="1200" dirty="0"/>
            <a:t> </a:t>
          </a:r>
          <a:r>
            <a:rPr lang="en-US" sz="1700" kern="1200" dirty="0" err="1"/>
            <a:t>en</a:t>
          </a:r>
          <a:r>
            <a:rPr lang="en-US" sz="1700" kern="1200" dirty="0"/>
            <a:t> la casa, ¿</a:t>
          </a:r>
          <a:r>
            <a:rPr lang="en-US" sz="1700" kern="1200" dirty="0" err="1"/>
            <a:t>cuales</a:t>
          </a:r>
          <a:r>
            <a:rPr lang="en-US" sz="1700" kern="1200" dirty="0"/>
            <a:t> son mis derechos? </a:t>
          </a:r>
        </a:p>
      </dsp:txBody>
      <dsp:txXfrm>
        <a:off x="731370" y="1486"/>
        <a:ext cx="9922208" cy="633221"/>
      </dsp:txXfrm>
    </dsp:sp>
    <dsp:sp modelId="{9B31AD78-122B-4E27-83EC-7F2D7787FDE4}">
      <dsp:nvSpPr>
        <dsp:cNvPr id="0" name=""/>
        <dsp:cNvSpPr/>
      </dsp:nvSpPr>
      <dsp:spPr>
        <a:xfrm>
          <a:off x="0" y="793012"/>
          <a:ext cx="10653579" cy="63322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288EB9-634F-4A25-999D-A353B8449AEC}">
      <dsp:nvSpPr>
        <dsp:cNvPr id="0" name=""/>
        <dsp:cNvSpPr/>
      </dsp:nvSpPr>
      <dsp:spPr>
        <a:xfrm>
          <a:off x="191549" y="935487"/>
          <a:ext cx="348271" cy="3482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A191444-3CAA-4034-9A96-DCACBDE65452}">
      <dsp:nvSpPr>
        <dsp:cNvPr id="0" name=""/>
        <dsp:cNvSpPr/>
      </dsp:nvSpPr>
      <dsp:spPr>
        <a:xfrm>
          <a:off x="731370" y="793012"/>
          <a:ext cx="9922208" cy="633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016" tIns="67016" rIns="67016" bIns="67016" numCol="1" spcCol="1270" anchor="ctr" anchorCtr="0">
          <a:noAutofit/>
        </a:bodyPr>
        <a:lstStyle/>
        <a:p>
          <a:pPr marL="0" lvl="0" indent="0" algn="l" defTabSz="755650">
            <a:lnSpc>
              <a:spcPct val="90000"/>
            </a:lnSpc>
            <a:spcBef>
              <a:spcPct val="0"/>
            </a:spcBef>
            <a:spcAft>
              <a:spcPct val="35000"/>
            </a:spcAft>
            <a:buNone/>
          </a:pPr>
          <a:r>
            <a:rPr lang="en-US" sz="1700" kern="1200" dirty="0" err="1"/>
            <a:t>Tienes</a:t>
          </a:r>
          <a:r>
            <a:rPr lang="en-US" sz="1700" kern="1200" dirty="0"/>
            <a:t> </a:t>
          </a:r>
          <a:r>
            <a:rPr lang="en-US" sz="1700" kern="1200" dirty="0" err="1"/>
            <a:t>el</a:t>
          </a:r>
          <a:r>
            <a:rPr lang="en-US" sz="1700" kern="1200" dirty="0"/>
            <a:t> derecho de </a:t>
          </a:r>
          <a:r>
            <a:rPr lang="en-US" sz="1700" kern="1200" dirty="0" err="1"/>
            <a:t>permanecer</a:t>
          </a:r>
          <a:r>
            <a:rPr lang="en-US" sz="1700" kern="1200" dirty="0"/>
            <a:t> </a:t>
          </a:r>
          <a:r>
            <a:rPr lang="en-US" sz="1700" kern="1200" dirty="0" err="1"/>
            <a:t>callado</a:t>
          </a:r>
          <a:r>
            <a:rPr lang="en-US" sz="1700" kern="1200" dirty="0"/>
            <a:t>. </a:t>
          </a:r>
          <a:r>
            <a:rPr lang="en-US" sz="1700" kern="1200" dirty="0" err="1"/>
            <a:t>Tienes</a:t>
          </a:r>
          <a:r>
            <a:rPr lang="en-US" sz="1700" kern="1200" dirty="0"/>
            <a:t> </a:t>
          </a:r>
          <a:r>
            <a:rPr lang="en-US" sz="1700" kern="1200" dirty="0" err="1"/>
            <a:t>el</a:t>
          </a:r>
          <a:r>
            <a:rPr lang="en-US" sz="1700" kern="1200" dirty="0"/>
            <a:t> derecho de </a:t>
          </a:r>
          <a:r>
            <a:rPr lang="en-US" sz="1700" kern="1200" dirty="0" err="1"/>
            <a:t>hablar</a:t>
          </a:r>
          <a:r>
            <a:rPr lang="en-US" sz="1700" kern="1200" dirty="0"/>
            <a:t> con un abogado. </a:t>
          </a:r>
        </a:p>
      </dsp:txBody>
      <dsp:txXfrm>
        <a:off x="731370" y="793012"/>
        <a:ext cx="9922208" cy="633221"/>
      </dsp:txXfrm>
    </dsp:sp>
    <dsp:sp modelId="{7CA7D0D7-5A0D-4BAA-AFEF-9360EDBE1964}">
      <dsp:nvSpPr>
        <dsp:cNvPr id="0" name=""/>
        <dsp:cNvSpPr/>
      </dsp:nvSpPr>
      <dsp:spPr>
        <a:xfrm>
          <a:off x="0" y="1584539"/>
          <a:ext cx="10653579" cy="63322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EEFA83-C22D-48BF-ADE1-7511F350877B}">
      <dsp:nvSpPr>
        <dsp:cNvPr id="0" name=""/>
        <dsp:cNvSpPr/>
      </dsp:nvSpPr>
      <dsp:spPr>
        <a:xfrm>
          <a:off x="191549" y="1727014"/>
          <a:ext cx="348271" cy="3482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1BA1B2-A9F1-419E-8A95-BC7718B179F8}">
      <dsp:nvSpPr>
        <dsp:cNvPr id="0" name=""/>
        <dsp:cNvSpPr/>
      </dsp:nvSpPr>
      <dsp:spPr>
        <a:xfrm>
          <a:off x="731370" y="1584539"/>
          <a:ext cx="9922208" cy="633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016" tIns="67016" rIns="67016" bIns="67016" numCol="1" spcCol="1270" anchor="ctr" anchorCtr="0">
          <a:noAutofit/>
        </a:bodyPr>
        <a:lstStyle/>
        <a:p>
          <a:pPr marL="0" lvl="0" indent="0" algn="l" defTabSz="755650">
            <a:lnSpc>
              <a:spcPct val="90000"/>
            </a:lnSpc>
            <a:spcBef>
              <a:spcPct val="0"/>
            </a:spcBef>
            <a:spcAft>
              <a:spcPct val="35000"/>
            </a:spcAft>
            <a:buNone/>
          </a:pPr>
          <a:r>
            <a:rPr lang="en-US" sz="1700" kern="1200" dirty="0"/>
            <a:t>NO MIENTAS. </a:t>
          </a:r>
          <a:r>
            <a:rPr lang="en-US" sz="1700" kern="1200" dirty="0" err="1"/>
            <a:t>Sólo</a:t>
          </a:r>
          <a:r>
            <a:rPr lang="en-US" sz="1700" kern="1200" dirty="0"/>
            <a:t> </a:t>
          </a:r>
          <a:r>
            <a:rPr lang="en-US" sz="1700" kern="1200" dirty="0" err="1"/>
            <a:t>te</a:t>
          </a:r>
          <a:r>
            <a:rPr lang="en-US" sz="1700" kern="1200" dirty="0"/>
            <a:t> </a:t>
          </a:r>
          <a:r>
            <a:rPr lang="en-US" sz="1700" kern="1200" dirty="0" err="1"/>
            <a:t>puede</a:t>
          </a:r>
          <a:r>
            <a:rPr lang="en-US" sz="1700" kern="1200" dirty="0"/>
            <a:t> </a:t>
          </a:r>
          <a:r>
            <a:rPr lang="en-US" sz="1700" kern="1200" dirty="0" err="1"/>
            <a:t>hacer</a:t>
          </a:r>
          <a:r>
            <a:rPr lang="en-US" sz="1700" kern="1200" dirty="0"/>
            <a:t> </a:t>
          </a:r>
          <a:r>
            <a:rPr lang="en-US" sz="1700" kern="1200" dirty="0" err="1"/>
            <a:t>daño</a:t>
          </a:r>
          <a:r>
            <a:rPr lang="en-US" sz="1700" kern="1200" dirty="0"/>
            <a:t>. </a:t>
          </a:r>
        </a:p>
      </dsp:txBody>
      <dsp:txXfrm>
        <a:off x="731370" y="1584539"/>
        <a:ext cx="9922208" cy="633221"/>
      </dsp:txXfrm>
    </dsp:sp>
    <dsp:sp modelId="{E5E926A5-46B1-4FF5-A891-C562AF176AAE}">
      <dsp:nvSpPr>
        <dsp:cNvPr id="0" name=""/>
        <dsp:cNvSpPr/>
      </dsp:nvSpPr>
      <dsp:spPr>
        <a:xfrm>
          <a:off x="0" y="2376066"/>
          <a:ext cx="10653579" cy="63322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C09B25-3550-49B7-BF40-213F67CC3F6E}">
      <dsp:nvSpPr>
        <dsp:cNvPr id="0" name=""/>
        <dsp:cNvSpPr/>
      </dsp:nvSpPr>
      <dsp:spPr>
        <a:xfrm>
          <a:off x="191549" y="2518541"/>
          <a:ext cx="348271" cy="34827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2F7F975-F558-4318-8060-43C603C8A72E}">
      <dsp:nvSpPr>
        <dsp:cNvPr id="0" name=""/>
        <dsp:cNvSpPr/>
      </dsp:nvSpPr>
      <dsp:spPr>
        <a:xfrm>
          <a:off x="731370" y="2376066"/>
          <a:ext cx="9922208" cy="633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016" tIns="67016" rIns="67016" bIns="67016" numCol="1" spcCol="1270" anchor="ctr" anchorCtr="0">
          <a:noAutofit/>
        </a:bodyPr>
        <a:lstStyle/>
        <a:p>
          <a:pPr marL="0" lvl="0" indent="0" algn="l" defTabSz="755650">
            <a:lnSpc>
              <a:spcPct val="90000"/>
            </a:lnSpc>
            <a:spcBef>
              <a:spcPct val="0"/>
            </a:spcBef>
            <a:spcAft>
              <a:spcPct val="35000"/>
            </a:spcAft>
            <a:buNone/>
          </a:pPr>
          <a:r>
            <a:rPr lang="en-US" sz="1700" kern="1200" dirty="0"/>
            <a:t>No </a:t>
          </a:r>
          <a:r>
            <a:rPr lang="en-US" sz="1700" kern="1200" dirty="0" err="1"/>
            <a:t>tienes</a:t>
          </a:r>
          <a:r>
            <a:rPr lang="en-US" sz="1700" kern="1200" dirty="0"/>
            <a:t> que </a:t>
          </a:r>
          <a:r>
            <a:rPr lang="en-US" sz="1700" kern="1200" dirty="0" err="1"/>
            <a:t>dar</a:t>
          </a:r>
          <a:r>
            <a:rPr lang="en-US" sz="1700" kern="1200" dirty="0"/>
            <a:t> </a:t>
          </a:r>
          <a:r>
            <a:rPr lang="en-US" sz="1700" kern="1200" dirty="0" err="1"/>
            <a:t>ningún</a:t>
          </a:r>
          <a:r>
            <a:rPr lang="en-US" sz="1700" kern="1200" dirty="0"/>
            <a:t> </a:t>
          </a:r>
          <a:r>
            <a:rPr lang="en-US" sz="1700" kern="1200" dirty="0" err="1"/>
            <a:t>tipo</a:t>
          </a:r>
          <a:r>
            <a:rPr lang="en-US" sz="1700" kern="1200" dirty="0"/>
            <a:t> de </a:t>
          </a:r>
          <a:r>
            <a:rPr lang="en-US" sz="1700" kern="1200" dirty="0" err="1"/>
            <a:t>información</a:t>
          </a:r>
          <a:r>
            <a:rPr lang="en-US" sz="1700" kern="1200" dirty="0"/>
            <a:t> </a:t>
          </a:r>
          <a:r>
            <a:rPr lang="en-US" sz="1700" kern="1200" dirty="0" err="1"/>
            <a:t>sobre</a:t>
          </a:r>
          <a:r>
            <a:rPr lang="en-US" sz="1700" kern="1200" dirty="0"/>
            <a:t> </a:t>
          </a:r>
          <a:r>
            <a:rPr lang="en-US" sz="1700" kern="1200" dirty="0" err="1"/>
            <a:t>tu</a:t>
          </a:r>
          <a:r>
            <a:rPr lang="en-US" sz="1700" kern="1200" dirty="0"/>
            <a:t> </a:t>
          </a:r>
          <a:r>
            <a:rPr lang="en-US" sz="1700" kern="1200" dirty="0" err="1"/>
            <a:t>lugar</a:t>
          </a:r>
          <a:r>
            <a:rPr lang="en-US" sz="1700" kern="1200" dirty="0"/>
            <a:t> de </a:t>
          </a:r>
          <a:r>
            <a:rPr lang="en-US" sz="1700" kern="1200" dirty="0" err="1"/>
            <a:t>nacimiento</a:t>
          </a:r>
          <a:r>
            <a:rPr lang="en-US" sz="1700" kern="1200" dirty="0"/>
            <a:t>, </a:t>
          </a:r>
          <a:r>
            <a:rPr lang="en-US" sz="1700" kern="1200" dirty="0" err="1"/>
            <a:t>tu</a:t>
          </a:r>
          <a:r>
            <a:rPr lang="en-US" sz="1700" kern="1200" dirty="0"/>
            <a:t> </a:t>
          </a:r>
          <a:r>
            <a:rPr lang="en-US" sz="1700" kern="1200" dirty="0" err="1"/>
            <a:t>estatus</a:t>
          </a:r>
          <a:r>
            <a:rPr lang="en-US" sz="1700" kern="1200" dirty="0"/>
            <a:t> </a:t>
          </a:r>
          <a:r>
            <a:rPr lang="en-US" sz="1700" kern="1200" dirty="0" err="1"/>
            <a:t>migratorio</a:t>
          </a:r>
          <a:r>
            <a:rPr lang="en-US" sz="1700" kern="1200" dirty="0"/>
            <a:t>, o </a:t>
          </a:r>
          <a:r>
            <a:rPr lang="en-US" sz="1700" kern="1200" dirty="0" err="1"/>
            <a:t>tu</a:t>
          </a:r>
          <a:r>
            <a:rPr lang="en-US" sz="1700" kern="1200" dirty="0"/>
            <a:t> record criminal. De </a:t>
          </a:r>
          <a:r>
            <a:rPr lang="en-US" sz="1700" kern="1200" dirty="0" err="1"/>
            <a:t>hecho</a:t>
          </a:r>
          <a:r>
            <a:rPr lang="en-US" sz="1700" kern="1200" dirty="0"/>
            <a:t>, </a:t>
          </a:r>
          <a:r>
            <a:rPr lang="en-US" sz="1700" kern="1200" dirty="0" err="1"/>
            <a:t>si</a:t>
          </a:r>
          <a:r>
            <a:rPr lang="en-US" sz="1700" kern="1200" dirty="0"/>
            <a:t> </a:t>
          </a:r>
          <a:r>
            <a:rPr lang="en-US" sz="1700" kern="1200" dirty="0" err="1"/>
            <a:t>te</a:t>
          </a:r>
          <a:r>
            <a:rPr lang="en-US" sz="1700" kern="1200" dirty="0"/>
            <a:t> lo das, </a:t>
          </a:r>
          <a:r>
            <a:rPr lang="en-US" sz="1700" kern="1200" dirty="0" err="1"/>
            <a:t>puede</a:t>
          </a:r>
          <a:r>
            <a:rPr lang="en-US" sz="1700" kern="1200" dirty="0"/>
            <a:t> </a:t>
          </a:r>
          <a:r>
            <a:rPr lang="en-US" sz="1700" kern="1200" dirty="0" err="1"/>
            <a:t>dañar</a:t>
          </a:r>
          <a:r>
            <a:rPr lang="en-US" sz="1700" kern="1200" dirty="0"/>
            <a:t> </a:t>
          </a:r>
          <a:r>
            <a:rPr lang="en-US" sz="1700" kern="1200" dirty="0" err="1"/>
            <a:t>tu</a:t>
          </a:r>
          <a:r>
            <a:rPr lang="en-US" sz="1700" kern="1200" dirty="0"/>
            <a:t> </a:t>
          </a:r>
          <a:r>
            <a:rPr lang="en-US" sz="1700" kern="1200" dirty="0" err="1"/>
            <a:t>caso</a:t>
          </a:r>
          <a:r>
            <a:rPr lang="en-US" sz="1700" kern="1200" dirty="0"/>
            <a:t>. </a:t>
          </a:r>
        </a:p>
      </dsp:txBody>
      <dsp:txXfrm>
        <a:off x="731370" y="2376066"/>
        <a:ext cx="9922208" cy="633221"/>
      </dsp:txXfrm>
    </dsp:sp>
    <dsp:sp modelId="{F8FA114C-A568-4331-85D3-7CF8EE07455A}">
      <dsp:nvSpPr>
        <dsp:cNvPr id="0" name=""/>
        <dsp:cNvSpPr/>
      </dsp:nvSpPr>
      <dsp:spPr>
        <a:xfrm>
          <a:off x="0" y="3167593"/>
          <a:ext cx="10653579" cy="63322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BAA4BB-4C31-48C1-80B1-216AECBDFF38}">
      <dsp:nvSpPr>
        <dsp:cNvPr id="0" name=""/>
        <dsp:cNvSpPr/>
      </dsp:nvSpPr>
      <dsp:spPr>
        <a:xfrm>
          <a:off x="191549" y="3310068"/>
          <a:ext cx="348271" cy="34827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FAD2280-4249-4B23-A448-0FB9ED672AF6}">
      <dsp:nvSpPr>
        <dsp:cNvPr id="0" name=""/>
        <dsp:cNvSpPr/>
      </dsp:nvSpPr>
      <dsp:spPr>
        <a:xfrm>
          <a:off x="731370" y="3167593"/>
          <a:ext cx="9922208" cy="633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016" tIns="67016" rIns="67016" bIns="67016" numCol="1" spcCol="1270" anchor="ctr" anchorCtr="0">
          <a:noAutofit/>
        </a:bodyPr>
        <a:lstStyle/>
        <a:p>
          <a:pPr marL="0" lvl="0" indent="0" algn="l" defTabSz="755650">
            <a:lnSpc>
              <a:spcPct val="90000"/>
            </a:lnSpc>
            <a:spcBef>
              <a:spcPct val="0"/>
            </a:spcBef>
            <a:spcAft>
              <a:spcPct val="35000"/>
            </a:spcAft>
            <a:buNone/>
          </a:pPr>
          <a:r>
            <a:rPr lang="en-US" sz="1700" kern="1200" dirty="0"/>
            <a:t>No </a:t>
          </a:r>
          <a:r>
            <a:rPr lang="en-US" sz="1700" kern="1200" dirty="0" err="1"/>
            <a:t>tienes</a:t>
          </a:r>
          <a:r>
            <a:rPr lang="en-US" sz="1700" kern="1200" dirty="0"/>
            <a:t> que </a:t>
          </a:r>
          <a:r>
            <a:rPr lang="en-US" sz="1700" kern="1200" dirty="0" err="1"/>
            <a:t>entregarle</a:t>
          </a:r>
          <a:r>
            <a:rPr lang="en-US" sz="1700" kern="1200" dirty="0"/>
            <a:t> al ICE </a:t>
          </a:r>
          <a:r>
            <a:rPr lang="en-US" sz="1700" kern="1200" dirty="0" err="1"/>
            <a:t>tus</a:t>
          </a:r>
          <a:r>
            <a:rPr lang="en-US" sz="1700" kern="1200" dirty="0"/>
            <a:t> </a:t>
          </a:r>
          <a:r>
            <a:rPr lang="en-US" sz="1700" kern="1200" dirty="0" err="1"/>
            <a:t>documentos</a:t>
          </a:r>
          <a:r>
            <a:rPr lang="en-US" sz="1700" kern="1200" dirty="0"/>
            <a:t> </a:t>
          </a:r>
          <a:r>
            <a:rPr lang="en-US" sz="1700" kern="1200" dirty="0" err="1"/>
            <a:t>consulares</a:t>
          </a:r>
          <a:r>
            <a:rPr lang="en-US" sz="1700" kern="1200" dirty="0"/>
            <a:t> o </a:t>
          </a:r>
          <a:r>
            <a:rPr lang="en-US" sz="1700" kern="1200" dirty="0" err="1"/>
            <a:t>pasaporte</a:t>
          </a:r>
          <a:r>
            <a:rPr lang="en-US" sz="1700" kern="1200" dirty="0"/>
            <a:t> a </a:t>
          </a:r>
          <a:r>
            <a:rPr lang="en-US" sz="1700" kern="1200" dirty="0" err="1"/>
            <a:t>menos</a:t>
          </a:r>
          <a:r>
            <a:rPr lang="en-US" sz="1700" kern="1200" dirty="0"/>
            <a:t> que </a:t>
          </a:r>
          <a:r>
            <a:rPr lang="en-US" sz="1700" kern="1200" dirty="0" err="1"/>
            <a:t>tienen</a:t>
          </a:r>
          <a:r>
            <a:rPr lang="en-US" sz="1700" kern="1200" dirty="0"/>
            <a:t> </a:t>
          </a:r>
          <a:r>
            <a:rPr lang="en-US" sz="1700" kern="1200" dirty="0" err="1"/>
            <a:t>una</a:t>
          </a:r>
          <a:r>
            <a:rPr lang="en-US" sz="1700" kern="1200" dirty="0"/>
            <a:t> </a:t>
          </a:r>
          <a:r>
            <a:rPr lang="en-US" sz="1700" kern="1200" dirty="0" err="1"/>
            <a:t>orden</a:t>
          </a:r>
          <a:r>
            <a:rPr lang="en-US" sz="1700" kern="1200" dirty="0"/>
            <a:t> </a:t>
          </a:r>
          <a:r>
            <a:rPr lang="en-US" sz="1700" kern="1200" dirty="0" err="1"/>
            <a:t>firmada</a:t>
          </a:r>
          <a:r>
            <a:rPr lang="en-US" sz="1700" kern="1200" dirty="0"/>
            <a:t> </a:t>
          </a:r>
          <a:r>
            <a:rPr lang="en-US" sz="1700" kern="1200" dirty="0" err="1"/>
            <a:t>por</a:t>
          </a:r>
          <a:r>
            <a:rPr lang="en-US" sz="1700" kern="1200" dirty="0"/>
            <a:t> un </a:t>
          </a:r>
          <a:r>
            <a:rPr lang="en-US" sz="1700" kern="1200" dirty="0" err="1"/>
            <a:t>juez</a:t>
          </a:r>
          <a:r>
            <a:rPr lang="en-US" sz="1700" kern="1200" dirty="0"/>
            <a:t>. </a:t>
          </a:r>
        </a:p>
      </dsp:txBody>
      <dsp:txXfrm>
        <a:off x="731370" y="3167593"/>
        <a:ext cx="9922208" cy="633221"/>
      </dsp:txXfrm>
    </dsp:sp>
    <dsp:sp modelId="{D63D1F25-9E2B-44C8-9F9C-D4BC4A1C042B}">
      <dsp:nvSpPr>
        <dsp:cNvPr id="0" name=""/>
        <dsp:cNvSpPr/>
      </dsp:nvSpPr>
      <dsp:spPr>
        <a:xfrm>
          <a:off x="0" y="3959120"/>
          <a:ext cx="10653579" cy="63322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1E736D-12B5-4B4F-84FD-622753B2D2B4}">
      <dsp:nvSpPr>
        <dsp:cNvPr id="0" name=""/>
        <dsp:cNvSpPr/>
      </dsp:nvSpPr>
      <dsp:spPr>
        <a:xfrm>
          <a:off x="191549" y="4101595"/>
          <a:ext cx="348271" cy="34827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B035134-DA62-4472-9D27-7B97C839A3AE}">
      <dsp:nvSpPr>
        <dsp:cNvPr id="0" name=""/>
        <dsp:cNvSpPr/>
      </dsp:nvSpPr>
      <dsp:spPr>
        <a:xfrm>
          <a:off x="731370" y="3959120"/>
          <a:ext cx="9922208" cy="6332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016" tIns="67016" rIns="67016" bIns="67016" numCol="1" spcCol="1270" anchor="ctr" anchorCtr="0">
          <a:noAutofit/>
        </a:bodyPr>
        <a:lstStyle/>
        <a:p>
          <a:pPr marL="0" lvl="0" indent="0" algn="l" defTabSz="755650">
            <a:lnSpc>
              <a:spcPct val="90000"/>
            </a:lnSpc>
            <a:spcBef>
              <a:spcPct val="0"/>
            </a:spcBef>
            <a:spcAft>
              <a:spcPct val="35000"/>
            </a:spcAft>
            <a:buNone/>
          </a:pPr>
          <a:r>
            <a:rPr lang="en-US" sz="1700" kern="1200" dirty="0"/>
            <a:t>No </a:t>
          </a:r>
          <a:r>
            <a:rPr lang="en-US" sz="1700" kern="1200" dirty="0" err="1"/>
            <a:t>tienes</a:t>
          </a:r>
          <a:r>
            <a:rPr lang="en-US" sz="1700" kern="1200" dirty="0"/>
            <a:t> que </a:t>
          </a:r>
          <a:r>
            <a:rPr lang="en-US" sz="1700" kern="1200" dirty="0" err="1"/>
            <a:t>firmar</a:t>
          </a:r>
          <a:r>
            <a:rPr lang="en-US" sz="1700" kern="1200" dirty="0"/>
            <a:t> </a:t>
          </a:r>
          <a:r>
            <a:rPr lang="en-US" sz="1700" kern="1200" dirty="0" err="1"/>
            <a:t>ningún</a:t>
          </a:r>
          <a:r>
            <a:rPr lang="en-US" sz="1700" kern="1200" dirty="0"/>
            <a:t> </a:t>
          </a:r>
          <a:r>
            <a:rPr lang="en-US" sz="1700" kern="1200" dirty="0" err="1"/>
            <a:t>documento</a:t>
          </a:r>
          <a:endParaRPr lang="en-US" sz="1700" kern="1200" dirty="0"/>
        </a:p>
      </dsp:txBody>
      <dsp:txXfrm>
        <a:off x="731370" y="3959120"/>
        <a:ext cx="9922208" cy="63322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8D50EA-70DE-42CF-BF99-ABD7E89CB9B9}">
      <dsp:nvSpPr>
        <dsp:cNvPr id="0" name=""/>
        <dsp:cNvSpPr/>
      </dsp:nvSpPr>
      <dsp:spPr>
        <a:xfrm>
          <a:off x="0" y="746497"/>
          <a:ext cx="10653579" cy="137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EBEE65-A4A7-4431-BAD8-B5FB5724A8BE}">
      <dsp:nvSpPr>
        <dsp:cNvPr id="0" name=""/>
        <dsp:cNvSpPr/>
      </dsp:nvSpPr>
      <dsp:spPr>
        <a:xfrm>
          <a:off x="416889" y="1056580"/>
          <a:ext cx="757981" cy="7579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BFD337-B182-4F9D-A1C3-365D5C583735}">
      <dsp:nvSpPr>
        <dsp:cNvPr id="0" name=""/>
        <dsp:cNvSpPr/>
      </dsp:nvSpPr>
      <dsp:spPr>
        <a:xfrm>
          <a:off x="1591761" y="746497"/>
          <a:ext cx="9061817" cy="137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854" tIns="145854" rIns="145854" bIns="145854" numCol="1" spcCol="1270" anchor="ctr" anchorCtr="0">
          <a:noAutofit/>
        </a:bodyPr>
        <a:lstStyle/>
        <a:p>
          <a:pPr marL="0" lvl="0" indent="0" algn="l" defTabSz="755650">
            <a:lnSpc>
              <a:spcPct val="100000"/>
            </a:lnSpc>
            <a:spcBef>
              <a:spcPct val="0"/>
            </a:spcBef>
            <a:spcAft>
              <a:spcPct val="35000"/>
            </a:spcAft>
            <a:buNone/>
          </a:pPr>
          <a:r>
            <a:rPr lang="en-US" sz="1700" kern="1200" dirty="0"/>
            <a:t>¿</a:t>
          </a:r>
          <a:r>
            <a:rPr lang="en-US" sz="1700" kern="1200" dirty="0">
              <a:latin typeface="Neue Haas Grotesk Text Pro"/>
            </a:rPr>
            <a:t>ICE</a:t>
          </a:r>
          <a:r>
            <a:rPr lang="en-US" sz="1700" kern="1200" dirty="0"/>
            <a:t> se </a:t>
          </a:r>
          <a:r>
            <a:rPr lang="en-US" sz="1700" kern="1200" dirty="0" err="1"/>
            <a:t>está</a:t>
          </a:r>
          <a:r>
            <a:rPr lang="en-US" sz="1700" kern="1200" dirty="0"/>
            <a:t> </a:t>
          </a:r>
          <a:r>
            <a:rPr lang="en-US" sz="1700" kern="1200" dirty="0" err="1"/>
            <a:t>acercando</a:t>
          </a:r>
          <a:r>
            <a:rPr lang="en-US" sz="1700" kern="1200" dirty="0"/>
            <a:t> a </a:t>
          </a:r>
          <a:r>
            <a:rPr lang="en-US" sz="1700" kern="1200" dirty="0" err="1"/>
            <a:t>todo</a:t>
          </a:r>
          <a:r>
            <a:rPr lang="en-US" sz="1700" kern="1200" dirty="0"/>
            <a:t> </a:t>
          </a:r>
          <a:r>
            <a:rPr lang="en-US" sz="1700" kern="1200" dirty="0" err="1"/>
            <a:t>aquel</a:t>
          </a:r>
          <a:r>
            <a:rPr lang="en-US" sz="1700" kern="1200" dirty="0"/>
            <a:t> que le </a:t>
          </a:r>
          <a:r>
            <a:rPr lang="en-US" sz="1700" kern="1200" dirty="0" err="1"/>
            <a:t>parece</a:t>
          </a:r>
          <a:r>
            <a:rPr lang="en-US" sz="1700" kern="1200" dirty="0"/>
            <a:t> deportable?</a:t>
          </a:r>
        </a:p>
      </dsp:txBody>
      <dsp:txXfrm>
        <a:off x="1591761" y="746497"/>
        <a:ext cx="9061817" cy="1378148"/>
      </dsp:txXfrm>
    </dsp:sp>
    <dsp:sp modelId="{4FD09DA8-F72F-4429-A14E-69D511E6AE5F}">
      <dsp:nvSpPr>
        <dsp:cNvPr id="0" name=""/>
        <dsp:cNvSpPr/>
      </dsp:nvSpPr>
      <dsp:spPr>
        <a:xfrm>
          <a:off x="0" y="2469182"/>
          <a:ext cx="10653579" cy="1378148"/>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66B557-DD69-4628-BDEC-67244165A831}">
      <dsp:nvSpPr>
        <dsp:cNvPr id="0" name=""/>
        <dsp:cNvSpPr/>
      </dsp:nvSpPr>
      <dsp:spPr>
        <a:xfrm>
          <a:off x="416889" y="2779265"/>
          <a:ext cx="757981" cy="7579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1DBC78-A7C3-4283-8CC4-71614E23008B}">
      <dsp:nvSpPr>
        <dsp:cNvPr id="0" name=""/>
        <dsp:cNvSpPr/>
      </dsp:nvSpPr>
      <dsp:spPr>
        <a:xfrm>
          <a:off x="1591761" y="2469182"/>
          <a:ext cx="9061817" cy="1378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854" tIns="145854" rIns="145854" bIns="145854" numCol="1" spcCol="1270" anchor="ctr" anchorCtr="0">
          <a:noAutofit/>
        </a:bodyPr>
        <a:lstStyle/>
        <a:p>
          <a:pPr marL="0" lvl="0" indent="0" algn="l" defTabSz="755650">
            <a:lnSpc>
              <a:spcPct val="100000"/>
            </a:lnSpc>
            <a:spcBef>
              <a:spcPct val="0"/>
            </a:spcBef>
            <a:spcAft>
              <a:spcPct val="35000"/>
            </a:spcAft>
            <a:buNone/>
          </a:pPr>
          <a:r>
            <a:rPr lang="en-US" sz="1700" kern="1200" dirty="0"/>
            <a:t>Los </a:t>
          </a:r>
          <a:r>
            <a:rPr lang="en-US" sz="1700" kern="1200" dirty="0" err="1"/>
            <a:t>agentes</a:t>
          </a:r>
          <a:r>
            <a:rPr lang="en-US" sz="1700" kern="1200" dirty="0"/>
            <a:t> del ICE </a:t>
          </a:r>
          <a:r>
            <a:rPr lang="en-US" sz="1700" kern="1200" dirty="0" err="1"/>
            <a:t>normalmente</a:t>
          </a:r>
          <a:r>
            <a:rPr lang="en-US" sz="1700" kern="1200" dirty="0"/>
            <a:t> </a:t>
          </a:r>
          <a:r>
            <a:rPr lang="en-US" sz="1700" kern="1200" dirty="0" err="1"/>
            <a:t>identifican</a:t>
          </a:r>
          <a:r>
            <a:rPr lang="en-US" sz="1700" kern="1200" dirty="0"/>
            <a:t> con </a:t>
          </a:r>
          <a:r>
            <a:rPr lang="en-US" sz="1700" kern="1200" dirty="0" err="1"/>
            <a:t>anticipación</a:t>
          </a:r>
          <a:r>
            <a:rPr lang="en-US" sz="1700" kern="1200" dirty="0"/>
            <a:t> a la persona que </a:t>
          </a:r>
          <a:r>
            <a:rPr lang="en-US" sz="1700" kern="1200" dirty="0" err="1"/>
            <a:t>desean</a:t>
          </a:r>
          <a:r>
            <a:rPr lang="en-US" sz="1700" kern="1200" dirty="0"/>
            <a:t> </a:t>
          </a:r>
          <a:r>
            <a:rPr lang="en-US" sz="1700" kern="1200" dirty="0" err="1"/>
            <a:t>arrestar</a:t>
          </a:r>
          <a:r>
            <a:rPr lang="en-US" sz="1700" kern="1200" dirty="0"/>
            <a:t>. </a:t>
          </a:r>
          <a:r>
            <a:rPr lang="en-US" sz="1700" kern="1200" dirty="0" err="1"/>
            <a:t>Después</a:t>
          </a:r>
          <a:r>
            <a:rPr lang="en-US" sz="1700" kern="1200" dirty="0"/>
            <a:t> </a:t>
          </a:r>
          <a:r>
            <a:rPr lang="en-US" sz="1700" kern="1200" dirty="0" err="1"/>
            <a:t>visitan</a:t>
          </a:r>
          <a:r>
            <a:rPr lang="en-US" sz="1700" kern="1200" dirty="0"/>
            <a:t> a las casas, </a:t>
          </a:r>
          <a:r>
            <a:rPr lang="en-US" sz="1700" kern="1200" dirty="0" err="1"/>
            <a:t>juzgados</a:t>
          </a:r>
          <a:r>
            <a:rPr lang="en-US" sz="1700" kern="1200" dirty="0"/>
            <a:t>, </a:t>
          </a:r>
          <a:r>
            <a:rPr lang="en-US" sz="1700" kern="1200" dirty="0" err="1"/>
            <a:t>refugios</a:t>
          </a:r>
          <a:r>
            <a:rPr lang="en-US" sz="1700" kern="1200" dirty="0"/>
            <a:t>, y hasta sitios de </a:t>
          </a:r>
          <a:r>
            <a:rPr lang="en-US" sz="1700" kern="1200" dirty="0" err="1"/>
            <a:t>trabajo</a:t>
          </a:r>
          <a:r>
            <a:rPr lang="en-US" sz="1700" kern="1200" dirty="0"/>
            <a:t> </a:t>
          </a:r>
          <a:r>
            <a:rPr lang="en-US" sz="1700" kern="1200" dirty="0" err="1"/>
            <a:t>en</a:t>
          </a:r>
          <a:r>
            <a:rPr lang="en-US" sz="1700" kern="1200" dirty="0"/>
            <a:t> </a:t>
          </a:r>
          <a:r>
            <a:rPr lang="en-US" sz="1700" kern="1200" dirty="0" err="1"/>
            <a:t>busca</a:t>
          </a:r>
          <a:r>
            <a:rPr lang="en-US" sz="1700" kern="1200" dirty="0"/>
            <a:t> de </a:t>
          </a:r>
          <a:r>
            <a:rPr lang="en-US" sz="1700" kern="1200" dirty="0" err="1"/>
            <a:t>esta</a:t>
          </a:r>
          <a:r>
            <a:rPr lang="en-US" sz="1700" kern="1200" dirty="0"/>
            <a:t> persona. Cada </a:t>
          </a:r>
          <a:r>
            <a:rPr lang="en-US" sz="1700" kern="1200" dirty="0" err="1"/>
            <a:t>vez</a:t>
          </a:r>
          <a:r>
            <a:rPr lang="en-US" sz="1700" kern="1200" dirty="0"/>
            <a:t> con mayor </a:t>
          </a:r>
          <a:r>
            <a:rPr lang="en-US" sz="1700" kern="1200" dirty="0" err="1"/>
            <a:t>frecuencia</a:t>
          </a:r>
          <a:r>
            <a:rPr lang="en-US" sz="1700" kern="1200" dirty="0"/>
            <a:t>, </a:t>
          </a:r>
          <a:r>
            <a:rPr lang="en-US" sz="1700" kern="1200" dirty="0" err="1"/>
            <a:t>esperan</a:t>
          </a:r>
          <a:r>
            <a:rPr lang="en-US" sz="1700" kern="1200" dirty="0"/>
            <a:t> </a:t>
          </a:r>
          <a:r>
            <a:rPr lang="en-US" sz="1700" kern="1200" dirty="0" err="1"/>
            <a:t>en</a:t>
          </a:r>
          <a:r>
            <a:rPr lang="en-US" sz="1700" kern="1200" dirty="0"/>
            <a:t> la </a:t>
          </a:r>
          <a:r>
            <a:rPr lang="en-US" sz="1700" kern="1200" dirty="0" err="1"/>
            <a:t>calle</a:t>
          </a:r>
          <a:r>
            <a:rPr lang="en-US" sz="1700" kern="1200" dirty="0"/>
            <a:t> para </a:t>
          </a:r>
          <a:r>
            <a:rPr lang="en-US" sz="1700" kern="1200" dirty="0" err="1"/>
            <a:t>hacer</a:t>
          </a:r>
          <a:r>
            <a:rPr lang="en-US" sz="1700" kern="1200" dirty="0"/>
            <a:t> </a:t>
          </a:r>
          <a:r>
            <a:rPr lang="en-US" sz="1700" kern="1200" dirty="0" err="1"/>
            <a:t>el</a:t>
          </a:r>
          <a:r>
            <a:rPr lang="en-US" sz="1700" kern="1200" dirty="0"/>
            <a:t> </a:t>
          </a:r>
          <a:r>
            <a:rPr lang="en-US" sz="1700" kern="1200" dirty="0" err="1"/>
            <a:t>arresto</a:t>
          </a:r>
          <a:r>
            <a:rPr lang="en-US" sz="1700" kern="1200" dirty="0"/>
            <a:t>. </a:t>
          </a:r>
        </a:p>
      </dsp:txBody>
      <dsp:txXfrm>
        <a:off x="1591761" y="2469182"/>
        <a:ext cx="9061817" cy="13781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B156B-3949-43A2-B2F2-A67F6306B34E}">
      <dsp:nvSpPr>
        <dsp:cNvPr id="0" name=""/>
        <dsp:cNvSpPr/>
      </dsp:nvSpPr>
      <dsp:spPr>
        <a:xfrm>
          <a:off x="3641" y="325377"/>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Ciudadania por Nacimiento</a:t>
          </a:r>
        </a:p>
      </dsp:txBody>
      <dsp:txXfrm>
        <a:off x="3641" y="325377"/>
        <a:ext cx="1971536" cy="1182921"/>
      </dsp:txXfrm>
    </dsp:sp>
    <dsp:sp modelId="{5E9A6F27-489F-49A2-836B-7759DDD389B4}">
      <dsp:nvSpPr>
        <dsp:cNvPr id="0" name=""/>
        <dsp:cNvSpPr/>
      </dsp:nvSpPr>
      <dsp:spPr>
        <a:xfrm>
          <a:off x="2172331" y="325377"/>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Activacion de partes de la Fuerza Militar</a:t>
          </a:r>
        </a:p>
      </dsp:txBody>
      <dsp:txXfrm>
        <a:off x="2172331" y="325377"/>
        <a:ext cx="1971536" cy="1182921"/>
      </dsp:txXfrm>
    </dsp:sp>
    <dsp:sp modelId="{B58FB92F-C2AB-44E6-94ED-5B7DDFE663E6}">
      <dsp:nvSpPr>
        <dsp:cNvPr id="0" name=""/>
        <dsp:cNvSpPr/>
      </dsp:nvSpPr>
      <dsp:spPr>
        <a:xfrm>
          <a:off x="4341021" y="325377"/>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Dando ICE poder de cambiar y terminar parole </a:t>
          </a:r>
        </a:p>
      </dsp:txBody>
      <dsp:txXfrm>
        <a:off x="4341021" y="325377"/>
        <a:ext cx="1971536" cy="1182921"/>
      </dsp:txXfrm>
    </dsp:sp>
    <dsp:sp modelId="{ADB8B3BF-D2F0-4492-94A4-066CC3C20C7A}">
      <dsp:nvSpPr>
        <dsp:cNvPr id="0" name=""/>
        <dsp:cNvSpPr/>
      </dsp:nvSpPr>
      <dsp:spPr>
        <a:xfrm>
          <a:off x="6509711" y="325377"/>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Dando ICE poder de usar la le de Remocion Expedido adentro de los EEUU</a:t>
          </a:r>
        </a:p>
      </dsp:txBody>
      <dsp:txXfrm>
        <a:off x="6509711" y="325377"/>
        <a:ext cx="1971536" cy="1182921"/>
      </dsp:txXfrm>
    </dsp:sp>
    <dsp:sp modelId="{3397F703-949C-4234-B588-77DCAB9B72CF}">
      <dsp:nvSpPr>
        <dsp:cNvPr id="0" name=""/>
        <dsp:cNvSpPr/>
      </dsp:nvSpPr>
      <dsp:spPr>
        <a:xfrm>
          <a:off x="8678401" y="325377"/>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Dando ICE poder de cancelar casos en los cortes a los que llegaron en los ultimos 2 anos.</a:t>
          </a:r>
        </a:p>
      </dsp:txBody>
      <dsp:txXfrm>
        <a:off x="8678401" y="325377"/>
        <a:ext cx="1971536" cy="1182921"/>
      </dsp:txXfrm>
    </dsp:sp>
    <dsp:sp modelId="{390037DC-FAF7-4577-BBB5-142EFD7A3373}">
      <dsp:nvSpPr>
        <dsp:cNvPr id="0" name=""/>
        <dsp:cNvSpPr/>
      </dsp:nvSpPr>
      <dsp:spPr>
        <a:xfrm>
          <a:off x="3641" y="1705453"/>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Ordenes de usar la Acta de Laken Riley para detener no arrestado pero no condenado por robo</a:t>
          </a:r>
        </a:p>
      </dsp:txBody>
      <dsp:txXfrm>
        <a:off x="3641" y="1705453"/>
        <a:ext cx="1971536" cy="1182921"/>
      </dsp:txXfrm>
    </dsp:sp>
    <dsp:sp modelId="{82D91DA7-067C-4926-99E8-478BDAE50D1B}">
      <dsp:nvSpPr>
        <dsp:cNvPr id="0" name=""/>
        <dsp:cNvSpPr/>
      </dsp:nvSpPr>
      <dsp:spPr>
        <a:xfrm>
          <a:off x="2172331" y="1705453"/>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Prohibiendo el uso de beneficios publicos (ya eran)</a:t>
          </a:r>
        </a:p>
      </dsp:txBody>
      <dsp:txXfrm>
        <a:off x="2172331" y="1705453"/>
        <a:ext cx="1971536" cy="1182921"/>
      </dsp:txXfrm>
    </dsp:sp>
    <dsp:sp modelId="{752ABD0D-A289-4105-896B-EAFC7268A740}">
      <dsp:nvSpPr>
        <dsp:cNvPr id="0" name=""/>
        <dsp:cNvSpPr/>
      </dsp:nvSpPr>
      <dsp:spPr>
        <a:xfrm>
          <a:off x="4341021" y="1705453"/>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Requiriendo la "registracion" de inmigrantes de todo tipo</a:t>
          </a:r>
        </a:p>
      </dsp:txBody>
      <dsp:txXfrm>
        <a:off x="4341021" y="1705453"/>
        <a:ext cx="1971536" cy="1182921"/>
      </dsp:txXfrm>
    </dsp:sp>
    <dsp:sp modelId="{6141D2C4-09CD-4BB4-BA98-CD2540D14379}">
      <dsp:nvSpPr>
        <dsp:cNvPr id="0" name=""/>
        <dsp:cNvSpPr/>
      </dsp:nvSpPr>
      <dsp:spPr>
        <a:xfrm>
          <a:off x="6509711" y="1705453"/>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Detener todos que se encuentran in cualquier lugar</a:t>
          </a:r>
        </a:p>
      </dsp:txBody>
      <dsp:txXfrm>
        <a:off x="6509711" y="1705453"/>
        <a:ext cx="1971536" cy="1182921"/>
      </dsp:txXfrm>
    </dsp:sp>
    <dsp:sp modelId="{288C7754-A056-4A9F-9A2D-406B01453E59}">
      <dsp:nvSpPr>
        <dsp:cNvPr id="0" name=""/>
        <dsp:cNvSpPr/>
      </dsp:nvSpPr>
      <dsp:spPr>
        <a:xfrm>
          <a:off x="8678401" y="1705453"/>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Terminacion de Parole por CHVN</a:t>
          </a:r>
        </a:p>
      </dsp:txBody>
      <dsp:txXfrm>
        <a:off x="8678401" y="1705453"/>
        <a:ext cx="1971536" cy="1182921"/>
      </dsp:txXfrm>
    </dsp:sp>
    <dsp:sp modelId="{4155506A-9152-436B-8697-67E1D3B6F1EF}">
      <dsp:nvSpPr>
        <dsp:cNvPr id="0" name=""/>
        <dsp:cNvSpPr/>
      </dsp:nvSpPr>
      <dsp:spPr>
        <a:xfrm>
          <a:off x="2172331" y="3085528"/>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Terminar el programa de reunificacion de familia</a:t>
          </a:r>
        </a:p>
      </dsp:txBody>
      <dsp:txXfrm>
        <a:off x="2172331" y="3085528"/>
        <a:ext cx="1971536" cy="1182921"/>
      </dsp:txXfrm>
    </dsp:sp>
    <dsp:sp modelId="{97C8D76C-9644-4CC8-96BA-216553922DBE}">
      <dsp:nvSpPr>
        <dsp:cNvPr id="0" name=""/>
        <dsp:cNvSpPr/>
      </dsp:nvSpPr>
      <dsp:spPr>
        <a:xfrm>
          <a:off x="4341021" y="3085528"/>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Limitar extenciones de permisos de trabajo a los que "cualifican"</a:t>
          </a:r>
        </a:p>
      </dsp:txBody>
      <dsp:txXfrm>
        <a:off x="4341021" y="3085528"/>
        <a:ext cx="1971536" cy="1182921"/>
      </dsp:txXfrm>
    </dsp:sp>
    <dsp:sp modelId="{E6F5D2EA-B83B-4D99-BAA0-59C62CF5DA6A}">
      <dsp:nvSpPr>
        <dsp:cNvPr id="0" name=""/>
        <dsp:cNvSpPr/>
      </dsp:nvSpPr>
      <dsp:spPr>
        <a:xfrm>
          <a:off x="6509711" y="3085528"/>
          <a:ext cx="1971536" cy="1182921"/>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Enforzar contra empleadores la leyes de verificacion</a:t>
          </a:r>
        </a:p>
      </dsp:txBody>
      <dsp:txXfrm>
        <a:off x="6509711" y="3085528"/>
        <a:ext cx="1971536" cy="11829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FA88A-352B-46C8-9E97-72C0731C4237}">
      <dsp:nvSpPr>
        <dsp:cNvPr id="0" name=""/>
        <dsp:cNvSpPr/>
      </dsp:nvSpPr>
      <dsp:spPr>
        <a:xfrm>
          <a:off x="0" y="4129903"/>
          <a:ext cx="6279741" cy="135552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No </a:t>
          </a:r>
          <a:r>
            <a:rPr lang="en-US" sz="1700" kern="1200" dirty="0" err="1"/>
            <a:t>tengo</a:t>
          </a:r>
          <a:r>
            <a:rPr lang="en-US" sz="1700" kern="1200" dirty="0"/>
            <a:t> </a:t>
          </a:r>
          <a:r>
            <a:rPr lang="en-US" sz="1700" kern="1200" dirty="0" err="1"/>
            <a:t>ninguna</a:t>
          </a:r>
          <a:r>
            <a:rPr lang="en-US" sz="1700" kern="1200" dirty="0"/>
            <a:t> </a:t>
          </a:r>
          <a:r>
            <a:rPr lang="en-US" sz="1700" kern="1200" dirty="0" err="1"/>
            <a:t>duda</a:t>
          </a:r>
          <a:r>
            <a:rPr lang="en-US" sz="1700" kern="1200" dirty="0"/>
            <a:t> que </a:t>
          </a:r>
          <a:r>
            <a:rPr lang="en-US" sz="1700" kern="1200" dirty="0" err="1"/>
            <a:t>este</a:t>
          </a:r>
          <a:r>
            <a:rPr lang="en-US" sz="1700" kern="1200" dirty="0"/>
            <a:t> </a:t>
          </a:r>
          <a:r>
            <a:rPr lang="en-US" sz="1700" kern="1200" dirty="0" err="1"/>
            <a:t>orden</a:t>
          </a:r>
          <a:r>
            <a:rPr lang="en-US" sz="1700" kern="1200" dirty="0"/>
            <a:t> no var a </a:t>
          </a:r>
          <a:r>
            <a:rPr lang="en-US" sz="1700" kern="1200" dirty="0" err="1"/>
            <a:t>sobrevivir</a:t>
          </a:r>
          <a:r>
            <a:rPr lang="en-US" sz="1700" kern="1200" dirty="0"/>
            <a:t> </a:t>
          </a:r>
          <a:r>
            <a:rPr lang="en-US" sz="1700" kern="1200" dirty="0" err="1"/>
            <a:t>los</a:t>
          </a:r>
          <a:r>
            <a:rPr lang="en-US" sz="1700" kern="1200" dirty="0"/>
            <a:t> cortes, y </a:t>
          </a:r>
          <a:r>
            <a:rPr lang="en-US" sz="1700" kern="1200" dirty="0" err="1"/>
            <a:t>muerara</a:t>
          </a:r>
          <a:r>
            <a:rPr lang="en-US" sz="1700" kern="1200" dirty="0"/>
            <a:t> al fin del dia. </a:t>
          </a:r>
        </a:p>
      </dsp:txBody>
      <dsp:txXfrm>
        <a:off x="0" y="4129903"/>
        <a:ext cx="6279741" cy="1355526"/>
      </dsp:txXfrm>
    </dsp:sp>
    <dsp:sp modelId="{1F9CC5A3-9E40-49D7-8C79-562C24BC5CBA}">
      <dsp:nvSpPr>
        <dsp:cNvPr id="0" name=""/>
        <dsp:cNvSpPr/>
      </dsp:nvSpPr>
      <dsp:spPr>
        <a:xfrm rot="10800000">
          <a:off x="0" y="2065436"/>
          <a:ext cx="6279741" cy="208479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El Corte </a:t>
          </a:r>
          <a:r>
            <a:rPr lang="en-US" sz="1700" kern="1200" dirty="0">
              <a:latin typeface="Neue Haas Grotesk Text Pro"/>
            </a:rPr>
            <a:t>paro</a:t>
          </a:r>
          <a:r>
            <a:rPr lang="en-US" sz="1700" kern="1200" dirty="0"/>
            <a:t> </a:t>
          </a:r>
          <a:r>
            <a:rPr lang="en-US" sz="1700" kern="1200" dirty="0" err="1"/>
            <a:t>este</a:t>
          </a:r>
          <a:r>
            <a:rPr lang="en-US" sz="1700" kern="1200" dirty="0"/>
            <a:t> </a:t>
          </a:r>
          <a:r>
            <a:rPr lang="en-US" sz="1700" kern="1200" dirty="0" err="1"/>
            <a:t>orden</a:t>
          </a:r>
          <a:r>
            <a:rPr lang="en-US" sz="1700" kern="1200" dirty="0"/>
            <a:t>, </a:t>
          </a:r>
          <a:r>
            <a:rPr lang="en-US" sz="1700" kern="1200" dirty="0" err="1"/>
            <a:t>declarando</a:t>
          </a:r>
          <a:r>
            <a:rPr lang="en-US" sz="1700" kern="1200" dirty="0"/>
            <a:t> que era </a:t>
          </a:r>
          <a:r>
            <a:rPr lang="en-US" sz="1700" kern="1200" dirty="0" err="1"/>
            <a:t>Plenamente</a:t>
          </a:r>
          <a:r>
            <a:rPr lang="en-US" sz="1700" kern="1200" dirty="0"/>
            <a:t> </a:t>
          </a:r>
          <a:r>
            <a:rPr lang="en-US" sz="1700" kern="1200" dirty="0" err="1">
              <a:latin typeface="Neue Haas Grotesk Text Pro"/>
            </a:rPr>
            <a:t>Inconstitucional</a:t>
          </a:r>
          <a:r>
            <a:rPr lang="en-US" sz="1700" kern="1200" dirty="0"/>
            <a:t>, </a:t>
          </a:r>
          <a:r>
            <a:rPr lang="en-US" sz="1700" kern="1200" dirty="0" err="1"/>
            <a:t>cual</a:t>
          </a:r>
          <a:r>
            <a:rPr lang="en-US" sz="1700" kern="1200" dirty="0"/>
            <a:t> es.</a:t>
          </a:r>
        </a:p>
      </dsp:txBody>
      <dsp:txXfrm rot="10800000">
        <a:off x="0" y="2065436"/>
        <a:ext cx="6279741" cy="1354640"/>
      </dsp:txXfrm>
    </dsp:sp>
    <dsp:sp modelId="{F1B642A6-E8E2-4785-B914-EE6B162B1CB9}">
      <dsp:nvSpPr>
        <dsp:cNvPr id="0" name=""/>
        <dsp:cNvSpPr/>
      </dsp:nvSpPr>
      <dsp:spPr>
        <a:xfrm rot="10800000">
          <a:off x="0" y="969"/>
          <a:ext cx="6279741" cy="2084799"/>
        </a:xfrm>
        <a:prstGeom prst="upArrowCallou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Trump </a:t>
          </a:r>
          <a:r>
            <a:rPr lang="en-US" sz="1700" kern="1200" dirty="0" err="1"/>
            <a:t>dijo</a:t>
          </a:r>
          <a:r>
            <a:rPr lang="en-US" sz="1700" kern="1200" dirty="0"/>
            <a:t> que </a:t>
          </a:r>
          <a:r>
            <a:rPr lang="en-US" sz="1700" kern="1200" dirty="0" err="1"/>
            <a:t>nacimientos</a:t>
          </a:r>
          <a:r>
            <a:rPr lang="en-US" sz="1700" kern="1200" dirty="0"/>
            <a:t> </a:t>
          </a:r>
          <a:r>
            <a:rPr lang="en-US" sz="1700" kern="1200" dirty="0" err="1"/>
            <a:t>despues</a:t>
          </a:r>
          <a:r>
            <a:rPr lang="en-US" sz="1700" kern="1200" dirty="0"/>
            <a:t> de 19 </a:t>
          </a:r>
          <a:r>
            <a:rPr lang="en-US" sz="1700" kern="1200" dirty="0" err="1"/>
            <a:t>Febrero</a:t>
          </a:r>
          <a:r>
            <a:rPr lang="en-US" sz="1700" kern="1200" dirty="0"/>
            <a:t> 2025 a personas con visa </a:t>
          </a:r>
          <a:r>
            <a:rPr lang="en-US" sz="1700" kern="1200" dirty="0" err="1"/>
            <a:t>nonimmigrante</a:t>
          </a:r>
          <a:r>
            <a:rPr lang="en-US" sz="1700" kern="1200" dirty="0"/>
            <a:t> or </a:t>
          </a:r>
          <a:r>
            <a:rPr lang="en-US" sz="1700" kern="1200" dirty="0" err="1"/>
            <a:t>indocumentado</a:t>
          </a:r>
          <a:r>
            <a:rPr lang="en-US" sz="1700" kern="1200" dirty="0"/>
            <a:t> (</a:t>
          </a:r>
          <a:r>
            <a:rPr lang="en-US" sz="1700" kern="1200" dirty="0" err="1"/>
            <a:t>incluyendo</a:t>
          </a:r>
          <a:r>
            <a:rPr lang="en-US" sz="1700" kern="1200" dirty="0"/>
            <a:t> TPS y DACA), no van a ser </a:t>
          </a:r>
          <a:r>
            <a:rPr lang="en-US" sz="1700" kern="1200" dirty="0" err="1"/>
            <a:t>reconocidas</a:t>
          </a:r>
          <a:r>
            <a:rPr lang="en-US" sz="1700" kern="1200" dirty="0"/>
            <a:t> </a:t>
          </a:r>
          <a:r>
            <a:rPr lang="en-US" sz="1700" kern="1200" dirty="0" err="1"/>
            <a:t>por</a:t>
          </a:r>
          <a:r>
            <a:rPr lang="en-US" sz="1700" kern="1200" dirty="0"/>
            <a:t> </a:t>
          </a:r>
          <a:r>
            <a:rPr lang="en-US" sz="1700" kern="1200" dirty="0" err="1"/>
            <a:t>su</a:t>
          </a:r>
          <a:r>
            <a:rPr lang="en-US" sz="1700" kern="1200" dirty="0"/>
            <a:t> </a:t>
          </a:r>
          <a:r>
            <a:rPr lang="en-US" sz="1700" kern="1200" dirty="0" err="1"/>
            <a:t>administracion</a:t>
          </a:r>
          <a:r>
            <a:rPr lang="en-US" sz="1700" kern="1200" dirty="0"/>
            <a:t> </a:t>
          </a:r>
          <a:r>
            <a:rPr lang="en-US" sz="1700" kern="1200" dirty="0" err="1"/>
            <a:t>como</a:t>
          </a:r>
          <a:r>
            <a:rPr lang="en-US" sz="1700" kern="1200" dirty="0"/>
            <a:t> </a:t>
          </a:r>
          <a:r>
            <a:rPr lang="en-US" sz="1700" kern="1200" dirty="0" err="1"/>
            <a:t>ciudadanos</a:t>
          </a:r>
          <a:r>
            <a:rPr lang="en-US" sz="1700" kern="1200" dirty="0"/>
            <a:t> </a:t>
          </a:r>
          <a:r>
            <a:rPr lang="en-US" sz="1700" kern="1200" dirty="0" err="1"/>
            <a:t>estadounidenses</a:t>
          </a:r>
          <a:r>
            <a:rPr lang="en-US" sz="1700" kern="1200" dirty="0"/>
            <a:t>.</a:t>
          </a:r>
        </a:p>
      </dsp:txBody>
      <dsp:txXfrm rot="10800000">
        <a:off x="0" y="969"/>
        <a:ext cx="6279741" cy="13546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D5C17-4333-4CB1-96E4-A76EA443967F}">
      <dsp:nvSpPr>
        <dsp:cNvPr id="0" name=""/>
        <dsp:cNvSpPr/>
      </dsp:nvSpPr>
      <dsp:spPr>
        <a:xfrm>
          <a:off x="0" y="559856"/>
          <a:ext cx="6279741" cy="141716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Esto es bajo el poder del Presidente y el puede hacerlo.</a:t>
          </a:r>
        </a:p>
      </dsp:txBody>
      <dsp:txXfrm>
        <a:off x="69180" y="629036"/>
        <a:ext cx="6141381" cy="1278802"/>
      </dsp:txXfrm>
    </dsp:sp>
    <dsp:sp modelId="{F9E6A3A0-31B2-4CE2-ADAE-8E0434625D18}">
      <dsp:nvSpPr>
        <dsp:cNvPr id="0" name=""/>
        <dsp:cNvSpPr/>
      </dsp:nvSpPr>
      <dsp:spPr>
        <a:xfrm>
          <a:off x="0" y="2034618"/>
          <a:ext cx="6279741" cy="141716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Es inclaro si lo van cancelar el parole ahorita, y simplemente esperar hasta que lo expira.</a:t>
          </a:r>
        </a:p>
      </dsp:txBody>
      <dsp:txXfrm>
        <a:off x="69180" y="2103798"/>
        <a:ext cx="6141381" cy="1278802"/>
      </dsp:txXfrm>
    </dsp:sp>
    <dsp:sp modelId="{AF795835-60F6-4DCC-8D27-88999A2A893D}">
      <dsp:nvSpPr>
        <dsp:cNvPr id="0" name=""/>
        <dsp:cNvSpPr/>
      </dsp:nvSpPr>
      <dsp:spPr>
        <a:xfrm>
          <a:off x="0" y="3509381"/>
          <a:ext cx="6279741" cy="141716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ICE ya esta bajo ordenes de analizer cada caso del parole para determinar si la persona puede ser deportado ahorita, bajo la programa de Remocion Expedida (menos de dos anos en los EEUU). </a:t>
          </a:r>
        </a:p>
      </dsp:txBody>
      <dsp:txXfrm>
        <a:off x="69180" y="3578561"/>
        <a:ext cx="6141381" cy="12788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FF7AD-53D6-4062-9E89-47C216E347E8}">
      <dsp:nvSpPr>
        <dsp:cNvPr id="0" name=""/>
        <dsp:cNvSpPr/>
      </dsp:nvSpPr>
      <dsp:spPr>
        <a:xfrm>
          <a:off x="0" y="4129903"/>
          <a:ext cx="6279741" cy="1355526"/>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Por Ahora, DACA sigue.  Debe renovar su DACA UN ANO en advance antes de expiracion, NO 150 dias. Y todavia puede pedir y viajar bajo Advance Parole si no tiene una entrada legal (es recomendado)</a:t>
          </a:r>
        </a:p>
      </dsp:txBody>
      <dsp:txXfrm>
        <a:off x="0" y="4129903"/>
        <a:ext cx="6279741" cy="1355526"/>
      </dsp:txXfrm>
    </dsp:sp>
    <dsp:sp modelId="{A346779F-6DBC-4DEA-8001-90AF6058568E}">
      <dsp:nvSpPr>
        <dsp:cNvPr id="0" name=""/>
        <dsp:cNvSpPr/>
      </dsp:nvSpPr>
      <dsp:spPr>
        <a:xfrm rot="10800000">
          <a:off x="0" y="2065436"/>
          <a:ext cx="6279741" cy="2084799"/>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Un corte recientamente declaro que DACA es ilegal, pero este caso esta siendo apelado al Corte Supremo</a:t>
          </a:r>
        </a:p>
      </dsp:txBody>
      <dsp:txXfrm rot="10800000">
        <a:off x="0" y="2065436"/>
        <a:ext cx="6279741" cy="1354640"/>
      </dsp:txXfrm>
    </dsp:sp>
    <dsp:sp modelId="{655B53AC-92E7-4765-985C-6302A0A84804}">
      <dsp:nvSpPr>
        <dsp:cNvPr id="0" name=""/>
        <dsp:cNvSpPr/>
      </dsp:nvSpPr>
      <dsp:spPr>
        <a:xfrm rot="10800000">
          <a:off x="0" y="969"/>
          <a:ext cx="6279741" cy="2084799"/>
        </a:xfrm>
        <a:prstGeom prst="upArrowCallou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Trump no ha dicho nada hasta hoy sobre DACA, pero en el pasado ha dicho que quiere eliminarlo porque es "ilegal"</a:t>
          </a:r>
        </a:p>
      </dsp:txBody>
      <dsp:txXfrm rot="10800000">
        <a:off x="0" y="969"/>
        <a:ext cx="6279741" cy="13546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56A05E-5411-456B-AA30-0F026C352BA0}">
      <dsp:nvSpPr>
        <dsp:cNvPr id="0" name=""/>
        <dsp:cNvSpPr/>
      </dsp:nvSpPr>
      <dsp:spPr>
        <a:xfrm>
          <a:off x="3121" y="563626"/>
          <a:ext cx="2476124" cy="3466574"/>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3048" tIns="330200" rIns="193048" bIns="330200" numCol="1" spcCol="1270" anchor="t" anchorCtr="0">
          <a:noAutofit/>
        </a:bodyPr>
        <a:lstStyle/>
        <a:p>
          <a:pPr marL="0" lvl="0" indent="0" algn="l" defTabSz="711200">
            <a:lnSpc>
              <a:spcPct val="90000"/>
            </a:lnSpc>
            <a:spcBef>
              <a:spcPct val="0"/>
            </a:spcBef>
            <a:spcAft>
              <a:spcPct val="35000"/>
            </a:spcAft>
            <a:buNone/>
          </a:pPr>
          <a:r>
            <a:rPr lang="en-US" sz="1600" kern="1200"/>
            <a:t>Los que estan aldrededor de Trump odian a TPS. Pero Biden renovo algunos de TPS antes de salir.  </a:t>
          </a:r>
        </a:p>
      </dsp:txBody>
      <dsp:txXfrm>
        <a:off x="3121" y="1880925"/>
        <a:ext cx="2476124" cy="2079944"/>
      </dsp:txXfrm>
    </dsp:sp>
    <dsp:sp modelId="{CBDCC5AB-FC4F-4C3B-851A-351376FF33E0}">
      <dsp:nvSpPr>
        <dsp:cNvPr id="0" name=""/>
        <dsp:cNvSpPr/>
      </dsp:nvSpPr>
      <dsp:spPr>
        <a:xfrm>
          <a:off x="721197" y="910284"/>
          <a:ext cx="1039972" cy="1039972"/>
        </a:xfrm>
        <a:prstGeom prst="ellips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1080" tIns="12700" rIns="8108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873497" y="1062584"/>
        <a:ext cx="735372" cy="735372"/>
      </dsp:txXfrm>
    </dsp:sp>
    <dsp:sp modelId="{7E048DFC-E2D0-4F2A-8355-3378E85D8BE6}">
      <dsp:nvSpPr>
        <dsp:cNvPr id="0" name=""/>
        <dsp:cNvSpPr/>
      </dsp:nvSpPr>
      <dsp:spPr>
        <a:xfrm>
          <a:off x="3121" y="4030129"/>
          <a:ext cx="2476124"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68DD1B7-EDA3-48D9-A34F-D616F5E8FD4D}">
      <dsp:nvSpPr>
        <dsp:cNvPr id="0" name=""/>
        <dsp:cNvSpPr/>
      </dsp:nvSpPr>
      <dsp:spPr>
        <a:xfrm>
          <a:off x="2726858" y="563626"/>
          <a:ext cx="2476124" cy="3466574"/>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3048" tIns="330200" rIns="193048" bIns="330200" numCol="1" spcCol="1270" anchor="t" anchorCtr="0">
          <a:noAutofit/>
        </a:bodyPr>
        <a:lstStyle/>
        <a:p>
          <a:pPr marL="0" lvl="0" indent="0" algn="l" defTabSz="711200">
            <a:lnSpc>
              <a:spcPct val="90000"/>
            </a:lnSpc>
            <a:spcBef>
              <a:spcPct val="0"/>
            </a:spcBef>
            <a:spcAft>
              <a:spcPct val="35000"/>
            </a:spcAft>
            <a:buNone/>
          </a:pPr>
          <a:r>
            <a:rPr lang="en-US" sz="1600" kern="1200"/>
            <a:t>Los con TPS deben pedir y viajar bajo Advance Parole para conseguir una entrada legal</a:t>
          </a:r>
        </a:p>
      </dsp:txBody>
      <dsp:txXfrm>
        <a:off x="2726858" y="1880925"/>
        <a:ext cx="2476124" cy="2079944"/>
      </dsp:txXfrm>
    </dsp:sp>
    <dsp:sp modelId="{98B3AA05-B943-401C-9379-64E20DD5911F}">
      <dsp:nvSpPr>
        <dsp:cNvPr id="0" name=""/>
        <dsp:cNvSpPr/>
      </dsp:nvSpPr>
      <dsp:spPr>
        <a:xfrm>
          <a:off x="3444934" y="910284"/>
          <a:ext cx="1039972" cy="1039972"/>
        </a:xfrm>
        <a:prstGeom prst="ellips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1080" tIns="12700" rIns="8108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597234" y="1062584"/>
        <a:ext cx="735372" cy="735372"/>
      </dsp:txXfrm>
    </dsp:sp>
    <dsp:sp modelId="{D67B3360-5819-4882-AEAB-BE915E71F171}">
      <dsp:nvSpPr>
        <dsp:cNvPr id="0" name=""/>
        <dsp:cNvSpPr/>
      </dsp:nvSpPr>
      <dsp:spPr>
        <a:xfrm>
          <a:off x="2726858" y="4030129"/>
          <a:ext cx="2476124"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13F0C4C9-7456-4E50-BF66-FBD6113C2EFF}">
      <dsp:nvSpPr>
        <dsp:cNvPr id="0" name=""/>
        <dsp:cNvSpPr/>
      </dsp:nvSpPr>
      <dsp:spPr>
        <a:xfrm>
          <a:off x="5450595" y="563626"/>
          <a:ext cx="2476124" cy="3466574"/>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3048" tIns="330200" rIns="193048" bIns="330200" numCol="1" spcCol="1270" anchor="t" anchorCtr="0">
          <a:noAutofit/>
        </a:bodyPr>
        <a:lstStyle/>
        <a:p>
          <a:pPr marL="0" lvl="0" indent="0" algn="l" defTabSz="711200">
            <a:lnSpc>
              <a:spcPct val="90000"/>
            </a:lnSpc>
            <a:spcBef>
              <a:spcPct val="0"/>
            </a:spcBef>
            <a:spcAft>
              <a:spcPct val="35000"/>
            </a:spcAft>
            <a:buNone/>
          </a:pPr>
          <a:r>
            <a:rPr lang="en-US" sz="1600" kern="1200"/>
            <a:t>Los con TPS tambien puede pedir residencia por medio de trabajo si han viajado con Advance Parole</a:t>
          </a:r>
        </a:p>
      </dsp:txBody>
      <dsp:txXfrm>
        <a:off x="5450595" y="1880925"/>
        <a:ext cx="2476124" cy="2079944"/>
      </dsp:txXfrm>
    </dsp:sp>
    <dsp:sp modelId="{F7E15987-F035-4E49-B7ED-1C155DF3DC56}">
      <dsp:nvSpPr>
        <dsp:cNvPr id="0" name=""/>
        <dsp:cNvSpPr/>
      </dsp:nvSpPr>
      <dsp:spPr>
        <a:xfrm>
          <a:off x="6168671" y="910284"/>
          <a:ext cx="1039972" cy="1039972"/>
        </a:xfrm>
        <a:prstGeom prst="ellips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1080" tIns="12700" rIns="8108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320971" y="1062584"/>
        <a:ext cx="735372" cy="735372"/>
      </dsp:txXfrm>
    </dsp:sp>
    <dsp:sp modelId="{D4209FA5-CD7E-4F2D-83BE-3DB51F276698}">
      <dsp:nvSpPr>
        <dsp:cNvPr id="0" name=""/>
        <dsp:cNvSpPr/>
      </dsp:nvSpPr>
      <dsp:spPr>
        <a:xfrm>
          <a:off x="5450595" y="4030129"/>
          <a:ext cx="2476124"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C08EA2C6-542D-4077-A924-171BC7A87BCF}">
      <dsp:nvSpPr>
        <dsp:cNvPr id="0" name=""/>
        <dsp:cNvSpPr/>
      </dsp:nvSpPr>
      <dsp:spPr>
        <a:xfrm>
          <a:off x="8174333" y="563626"/>
          <a:ext cx="2476124" cy="3466574"/>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3048" tIns="330200" rIns="193048" bIns="330200" numCol="1" spcCol="1270" anchor="t" anchorCtr="0">
          <a:noAutofit/>
        </a:bodyPr>
        <a:lstStyle/>
        <a:p>
          <a:pPr marL="0" lvl="0" indent="0" algn="l" defTabSz="711200">
            <a:lnSpc>
              <a:spcPct val="90000"/>
            </a:lnSpc>
            <a:spcBef>
              <a:spcPct val="0"/>
            </a:spcBef>
            <a:spcAft>
              <a:spcPct val="35000"/>
            </a:spcAft>
            <a:buNone/>
          </a:pPr>
          <a:r>
            <a:rPr lang="en-US" sz="1600" kern="1200"/>
            <a:t>NO hay riesgo de viajar con Advance Parole, aun con un orden de deportacion.</a:t>
          </a:r>
        </a:p>
      </dsp:txBody>
      <dsp:txXfrm>
        <a:off x="8174333" y="1880925"/>
        <a:ext cx="2476124" cy="2079944"/>
      </dsp:txXfrm>
    </dsp:sp>
    <dsp:sp modelId="{28F37A01-4FF2-4E2F-9D42-DA7FA4B924E6}">
      <dsp:nvSpPr>
        <dsp:cNvPr id="0" name=""/>
        <dsp:cNvSpPr/>
      </dsp:nvSpPr>
      <dsp:spPr>
        <a:xfrm>
          <a:off x="8892409" y="910284"/>
          <a:ext cx="1039972" cy="1039972"/>
        </a:xfrm>
        <a:prstGeom prst="ellips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81080" tIns="12700" rIns="8108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9044709" y="1062584"/>
        <a:ext cx="735372" cy="735372"/>
      </dsp:txXfrm>
    </dsp:sp>
    <dsp:sp modelId="{E9990A1F-6A67-4E93-BE52-1794548E41F8}">
      <dsp:nvSpPr>
        <dsp:cNvPr id="0" name=""/>
        <dsp:cNvSpPr/>
      </dsp:nvSpPr>
      <dsp:spPr>
        <a:xfrm>
          <a:off x="8174333" y="4030129"/>
          <a:ext cx="2476124"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AF895A-BDEF-412C-83E9-898705999867}">
      <dsp:nvSpPr>
        <dsp:cNvPr id="0" name=""/>
        <dsp:cNvSpPr/>
      </dsp:nvSpPr>
      <dsp:spPr>
        <a:xfrm>
          <a:off x="0" y="117871"/>
          <a:ext cx="6279741" cy="8391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ICE es limitado por numeros y dinero y no estaran tocando puertas buscando inmigrantes indocumentados come los misioneros :-)</a:t>
          </a:r>
        </a:p>
      </dsp:txBody>
      <dsp:txXfrm>
        <a:off x="40962" y="158833"/>
        <a:ext cx="6197817" cy="757185"/>
      </dsp:txXfrm>
    </dsp:sp>
    <dsp:sp modelId="{7090B0C6-06F9-4B44-8F52-E57D78145ACC}">
      <dsp:nvSpPr>
        <dsp:cNvPr id="0" name=""/>
        <dsp:cNvSpPr/>
      </dsp:nvSpPr>
      <dsp:spPr>
        <a:xfrm>
          <a:off x="0" y="1000181"/>
          <a:ext cx="6279741" cy="8391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Son, esencialmente, flojo.  Entonces, ellos recojeran gente arrestado  por la policia, por la mayoria de crimenes acusados puede recibir una Fianza.</a:t>
          </a:r>
        </a:p>
      </dsp:txBody>
      <dsp:txXfrm>
        <a:off x="40962" y="1041143"/>
        <a:ext cx="6197817" cy="757185"/>
      </dsp:txXfrm>
    </dsp:sp>
    <dsp:sp modelId="{2850D24C-C1B6-4729-9808-FCB85F5F1C55}">
      <dsp:nvSpPr>
        <dsp:cNvPr id="0" name=""/>
        <dsp:cNvSpPr/>
      </dsp:nvSpPr>
      <dsp:spPr>
        <a:xfrm>
          <a:off x="0" y="1882490"/>
          <a:ext cx="6279741" cy="8391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Buscan gente que han entrado recientamente y no han puesto un caso de asilo, aunque estan esperando un corte (si es menos de dos anos puede detenido y removido sin fianza y sin audiendcia).</a:t>
          </a:r>
        </a:p>
      </dsp:txBody>
      <dsp:txXfrm>
        <a:off x="40962" y="1923452"/>
        <a:ext cx="6197817" cy="757185"/>
      </dsp:txXfrm>
    </dsp:sp>
    <dsp:sp modelId="{EF3C08C7-2FFE-4D05-999D-A3124F85DB91}">
      <dsp:nvSpPr>
        <dsp:cNvPr id="0" name=""/>
        <dsp:cNvSpPr/>
      </dsp:nvSpPr>
      <dsp:spPr>
        <a:xfrm>
          <a:off x="0" y="2764800"/>
          <a:ext cx="6279741" cy="8391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Buscan a los que ya tienen un orden de deportacion en el pasado. (Tales personas no pueden pedir fianza</a:t>
          </a:r>
        </a:p>
      </dsp:txBody>
      <dsp:txXfrm>
        <a:off x="40962" y="2805762"/>
        <a:ext cx="6197817" cy="757185"/>
      </dsp:txXfrm>
    </dsp:sp>
    <dsp:sp modelId="{AAC73828-C172-4347-B4C7-19B8EA057601}">
      <dsp:nvSpPr>
        <dsp:cNvPr id="0" name=""/>
        <dsp:cNvSpPr/>
      </dsp:nvSpPr>
      <dsp:spPr>
        <a:xfrm>
          <a:off x="0" y="3647109"/>
          <a:ext cx="6279741" cy="8391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Detendran cualquier otra persona aldrededor a la persona que buscan si piensen que son deportable. </a:t>
          </a:r>
        </a:p>
      </dsp:txBody>
      <dsp:txXfrm>
        <a:off x="40962" y="3688071"/>
        <a:ext cx="6197817" cy="757185"/>
      </dsp:txXfrm>
    </dsp:sp>
    <dsp:sp modelId="{36012D9B-F042-41C7-B10B-BC03AA048144}">
      <dsp:nvSpPr>
        <dsp:cNvPr id="0" name=""/>
        <dsp:cNvSpPr/>
      </dsp:nvSpPr>
      <dsp:spPr>
        <a:xfrm>
          <a:off x="0" y="4529418"/>
          <a:ext cx="6279741" cy="8391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Esas cosas hizo Obama y Trump I.  </a:t>
          </a:r>
        </a:p>
      </dsp:txBody>
      <dsp:txXfrm>
        <a:off x="40962" y="4570380"/>
        <a:ext cx="6197817" cy="7571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687248-A0B7-4F7D-9D82-7FE667247D5E}">
      <dsp:nvSpPr>
        <dsp:cNvPr id="0" name=""/>
        <dsp:cNvSpPr/>
      </dsp:nvSpPr>
      <dsp:spPr>
        <a:xfrm>
          <a:off x="0" y="3458017"/>
          <a:ext cx="10653579" cy="1134998"/>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kern="1200"/>
            <a:t>No hay fianza por robo o fraude aun solo tiene acusacion. </a:t>
          </a:r>
        </a:p>
      </dsp:txBody>
      <dsp:txXfrm>
        <a:off x="0" y="3458017"/>
        <a:ext cx="10653579" cy="1134998"/>
      </dsp:txXfrm>
    </dsp:sp>
    <dsp:sp modelId="{C38EF9E7-EC25-479C-9802-4A5621E528C3}">
      <dsp:nvSpPr>
        <dsp:cNvPr id="0" name=""/>
        <dsp:cNvSpPr/>
      </dsp:nvSpPr>
      <dsp:spPr>
        <a:xfrm rot="10800000">
          <a:off x="0" y="1729414"/>
          <a:ext cx="10653579" cy="1745627"/>
        </a:xfrm>
        <a:prstGeom prst="upArrowCallou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kern="1200"/>
            <a:t>Las fianze probablamente seran $12,000 a $15,000 por alguien sin condena criminal</a:t>
          </a:r>
        </a:p>
      </dsp:txBody>
      <dsp:txXfrm rot="10800000">
        <a:off x="0" y="1729414"/>
        <a:ext cx="10653579" cy="1134256"/>
      </dsp:txXfrm>
    </dsp:sp>
    <dsp:sp modelId="{B86D32A1-06ED-4066-A8E5-F62B627A0730}">
      <dsp:nvSpPr>
        <dsp:cNvPr id="0" name=""/>
        <dsp:cNvSpPr/>
      </dsp:nvSpPr>
      <dsp:spPr>
        <a:xfrm rot="10800000">
          <a:off x="0" y="811"/>
          <a:ext cx="10653579" cy="1745627"/>
        </a:xfrm>
        <a:prstGeom prst="upArrowCallou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en-US" sz="2600" kern="1200"/>
            <a:t>Si Ud. Es detenido, tiene que ser preparado para pagar una fianza</a:t>
          </a:r>
        </a:p>
      </dsp:txBody>
      <dsp:txXfrm rot="10800000">
        <a:off x="0" y="811"/>
        <a:ext cx="10653579" cy="113425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EE45A9-8122-4379-B59E-94AC823C3F23}">
      <dsp:nvSpPr>
        <dsp:cNvPr id="0" name=""/>
        <dsp:cNvSpPr/>
      </dsp:nvSpPr>
      <dsp:spPr>
        <a:xfrm>
          <a:off x="388975" y="256"/>
          <a:ext cx="2296657" cy="137799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Certificados de nacimiento de los relalivos cualificados y residentes o ciudadanos (hijos, padres, esposa). Americanos, si tienen;</a:t>
          </a:r>
        </a:p>
      </dsp:txBody>
      <dsp:txXfrm>
        <a:off x="388975" y="256"/>
        <a:ext cx="2296657" cy="1377994"/>
      </dsp:txXfrm>
    </dsp:sp>
    <dsp:sp modelId="{8A988CCF-5E34-450A-B3BA-2C09434A0F52}">
      <dsp:nvSpPr>
        <dsp:cNvPr id="0" name=""/>
        <dsp:cNvSpPr/>
      </dsp:nvSpPr>
      <dsp:spPr>
        <a:xfrm>
          <a:off x="2915298" y="256"/>
          <a:ext cx="2296657" cy="137799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Certificado de matrimonio, si tiene;</a:t>
          </a:r>
        </a:p>
      </dsp:txBody>
      <dsp:txXfrm>
        <a:off x="2915298" y="256"/>
        <a:ext cx="2296657" cy="1377994"/>
      </dsp:txXfrm>
    </dsp:sp>
    <dsp:sp modelId="{C9BCB144-C219-4D1D-A1DB-DD4851C11E11}">
      <dsp:nvSpPr>
        <dsp:cNvPr id="0" name=""/>
        <dsp:cNvSpPr/>
      </dsp:nvSpPr>
      <dsp:spPr>
        <a:xfrm>
          <a:off x="5441622" y="256"/>
          <a:ext cx="2296657" cy="137799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Forma de impuestos "W-2" con copias de los impuestos federales (Transriptos de IRS) por cada ano viviendo en los E.E.U.U.;</a:t>
          </a:r>
        </a:p>
      </dsp:txBody>
      <dsp:txXfrm>
        <a:off x="5441622" y="256"/>
        <a:ext cx="2296657" cy="1377994"/>
      </dsp:txXfrm>
    </dsp:sp>
    <dsp:sp modelId="{98F34047-3583-4324-805C-74FC132AD859}">
      <dsp:nvSpPr>
        <dsp:cNvPr id="0" name=""/>
        <dsp:cNvSpPr/>
      </dsp:nvSpPr>
      <dsp:spPr>
        <a:xfrm>
          <a:off x="7967945" y="256"/>
          <a:ext cx="2296657" cy="137799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Cartas de empleadores, amigos, familia, iglesia, escuela, etc., sobre el buen caracter moral de la persona;</a:t>
          </a:r>
        </a:p>
      </dsp:txBody>
      <dsp:txXfrm>
        <a:off x="7967945" y="256"/>
        <a:ext cx="2296657" cy="1377994"/>
      </dsp:txXfrm>
    </dsp:sp>
    <dsp:sp modelId="{46930958-642B-4C9D-9442-66D5EBD1BC55}">
      <dsp:nvSpPr>
        <dsp:cNvPr id="0" name=""/>
        <dsp:cNvSpPr/>
      </dsp:nvSpPr>
      <dsp:spPr>
        <a:xfrm>
          <a:off x="388975" y="1607916"/>
          <a:ext cx="2296657" cy="137799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Cualquier documento que pruebe sufrimiento del familiar si la persona no es afianzada y liberada, por ejemplo: records medicos, records escolares, etc., en orden de fecha;</a:t>
          </a:r>
        </a:p>
      </dsp:txBody>
      <dsp:txXfrm>
        <a:off x="388975" y="1607916"/>
        <a:ext cx="2296657" cy="1377994"/>
      </dsp:txXfrm>
    </dsp:sp>
    <dsp:sp modelId="{25343317-A299-49B0-9407-F5F4A451BC27}">
      <dsp:nvSpPr>
        <dsp:cNvPr id="0" name=""/>
        <dsp:cNvSpPr/>
      </dsp:nvSpPr>
      <dsp:spPr>
        <a:xfrm>
          <a:off x="2915298" y="1607916"/>
          <a:ext cx="2296657" cy="137799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Copia de cualquier documento relacionado a arrestos y/o convicciones criminal es;</a:t>
          </a:r>
        </a:p>
      </dsp:txBody>
      <dsp:txXfrm>
        <a:off x="2915298" y="1607916"/>
        <a:ext cx="2296657" cy="1377994"/>
      </dsp:txXfrm>
    </dsp:sp>
    <dsp:sp modelId="{4EA3FC23-E7D1-43B1-9A29-301C7D45E7FE}">
      <dsp:nvSpPr>
        <dsp:cNvPr id="0" name=""/>
        <dsp:cNvSpPr/>
      </dsp:nvSpPr>
      <dsp:spPr>
        <a:xfrm>
          <a:off x="5441622" y="1607916"/>
          <a:ext cx="2296657" cy="137799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Prueba de presencia fisica en los E.E.U.U. (por lo menos una por cada afio),por ejemplo: recibos de renta, cuentas bancarias, impuestos federales, etc., en orden de fecha;</a:t>
          </a:r>
        </a:p>
      </dsp:txBody>
      <dsp:txXfrm>
        <a:off x="5441622" y="1607916"/>
        <a:ext cx="2296657" cy="1377994"/>
      </dsp:txXfrm>
    </dsp:sp>
    <dsp:sp modelId="{A776FFA8-6FA3-4731-88F3-5F1A598FE20F}">
      <dsp:nvSpPr>
        <dsp:cNvPr id="0" name=""/>
        <dsp:cNvSpPr/>
      </dsp:nvSpPr>
      <dsp:spPr>
        <a:xfrm>
          <a:off x="7967945" y="1607916"/>
          <a:ext cx="2296657" cy="137799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Documentos que muestren cualquier entrada legal a los E.E.U.U. o cualquier estatus legal corriente, si aplica;</a:t>
          </a:r>
        </a:p>
      </dsp:txBody>
      <dsp:txXfrm>
        <a:off x="7967945" y="1607916"/>
        <a:ext cx="2296657" cy="1377994"/>
      </dsp:txXfrm>
    </dsp:sp>
    <dsp:sp modelId="{60B67707-3FC8-4F70-A043-678699111BCB}">
      <dsp:nvSpPr>
        <dsp:cNvPr id="0" name=""/>
        <dsp:cNvSpPr/>
      </dsp:nvSpPr>
      <dsp:spPr>
        <a:xfrm>
          <a:off x="4178460" y="3215577"/>
          <a:ext cx="2296657" cy="1377994"/>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Documentos que muestren ser propietario de cualquier capital, por ejemplo: titulo de vehiculo, bienes raices, negocios, etc.;</a:t>
          </a:r>
        </a:p>
      </dsp:txBody>
      <dsp:txXfrm>
        <a:off x="4178460" y="3215577"/>
        <a:ext cx="2296657" cy="137799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256D0B-6406-41AB-B824-B549DB1AA008}" type="datetimeFigureOut">
              <a:rPr lang="en-US" smtClean="0"/>
              <a:t>1/25/2025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C30BEE-6343-48AE-87AF-42A8A0758CE0}" type="slidenum">
              <a:rPr lang="en-US" smtClean="0"/>
              <a:t>‹#›</a:t>
            </a:fld>
            <a:endParaRPr lang="en-US" dirty="0"/>
          </a:p>
        </p:txBody>
      </p:sp>
    </p:spTree>
    <p:extLst>
      <p:ext uri="{BB962C8B-B14F-4D97-AF65-F5344CB8AC3E}">
        <p14:creationId xmlns:p14="http://schemas.microsoft.com/office/powerpoint/2010/main" val="513087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dirty="0"/>
              <a:t>Click to edit Master title style</a:t>
            </a:r>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77CA0979-F579-4E9B-A675-1F5ABBFF00DB}" type="datetimeFigureOut">
              <a:rPr lang="en-US" dirty="0"/>
              <a:t>1/25/2025</a:t>
            </a:fld>
            <a:endParaRPr lang="en-US" dirty="0"/>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4129530976"/>
      </p:ext>
    </p:extLst>
  </p:cSld>
  <p:clrMapOvr>
    <a:masterClrMapping/>
  </p:clrMapOvr>
  <p:extLst>
    <p:ext uri="{DCECCB84-F9BA-43D5-87BE-67443E8EF086}">
      <p15:sldGuideLst xmlns:p15="http://schemas.microsoft.com/office/powerpoint/2012/main">
        <p15:guide id="5" orient="horz" pos="2160">
          <p15:clr>
            <a:srgbClr val="FBAE40"/>
          </p15:clr>
        </p15:guide>
        <p15:guide id="6"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F7E76D0F-5A12-4D0A-80B0-1A6122B61E7B}" type="datetimeFigureOut">
              <a:rPr lang="en-US" dirty="0"/>
              <a:t>1/25/2025</a:t>
            </a:fld>
            <a:endParaRPr lang="en-US" dirty="0"/>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98627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8B9E8C84-89CA-44AB-B0BE-5C91BAF75478}" type="datetimeFigureOut">
              <a:rPr lang="en-US" dirty="0"/>
              <a:t>1/25/2025</a:t>
            </a:fld>
            <a:endParaRPr lang="en-US" dirty="0"/>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384035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63BCFC29-546E-408B-9560-49D48D34CBD8}" type="datetimeFigureOut">
              <a:rPr lang="es-PE" smtClean="0"/>
              <a:t>25/01/2025</a:t>
            </a:fld>
            <a:endParaRPr lang="es-PE" dirty="0"/>
          </a:p>
        </p:txBody>
      </p:sp>
      <p:sp>
        <p:nvSpPr>
          <p:cNvPr id="6" name="Footer Placeholder 5"/>
          <p:cNvSpPr>
            <a:spLocks noGrp="1"/>
          </p:cNvSpPr>
          <p:nvPr>
            <p:ph type="ftr" sz="quarter" idx="11"/>
          </p:nvPr>
        </p:nvSpPr>
        <p:spPr/>
        <p:txBody>
          <a:bodyPr/>
          <a:lstStyle/>
          <a:p>
            <a:endParaRPr lang="es-PE" dirty="0"/>
          </a:p>
        </p:txBody>
      </p:sp>
      <p:sp>
        <p:nvSpPr>
          <p:cNvPr id="7" name="Slide Number Placeholder 6"/>
          <p:cNvSpPr>
            <a:spLocks noGrp="1"/>
          </p:cNvSpPr>
          <p:nvPr>
            <p:ph type="sldNum" sz="quarter" idx="12"/>
          </p:nvPr>
        </p:nvSpPr>
        <p:spPr/>
        <p:txBody>
          <a:bodyPr/>
          <a:lstStyle/>
          <a:p>
            <a:fld id="{D8F2E3B0-7A40-4FD2-B5DC-219B8CB50413}" type="slidenum">
              <a:rPr lang="es-PE" smtClean="0"/>
              <a:t>‹#›</a:t>
            </a:fld>
            <a:endParaRPr lang="es-PE" dirty="0"/>
          </a:p>
        </p:txBody>
      </p:sp>
    </p:spTree>
    <p:extLst>
      <p:ext uri="{BB962C8B-B14F-4D97-AF65-F5344CB8AC3E}">
        <p14:creationId xmlns:p14="http://schemas.microsoft.com/office/powerpoint/2010/main" val="1391482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73E7156E-175E-4DBA-9D21-B772C320F342}" type="datetimeFigureOut">
              <a:rPr lang="en-US" dirty="0"/>
              <a:t>1/25/2025</a:t>
            </a:fld>
            <a:endParaRPr lang="en-US" dirty="0"/>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832301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dirty="0"/>
              <a:t>Click to edit Master title style</a:t>
            </a:r>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04895F6E-3D02-4292-95D1-C62B3126321B}" type="datetimeFigureOut">
              <a:rPr lang="en-US" dirty="0"/>
              <a:t>1/25/2025</a:t>
            </a:fld>
            <a:endParaRPr lang="en-US" dirty="0"/>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332532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EDCB5ACB-D10C-44A8-9570-124370F4CB38}" type="datetimeFigureOut">
              <a:rPr lang="en-US" dirty="0"/>
              <a:t>1/25/2025</a:t>
            </a:fld>
            <a:endParaRPr lang="en-US" dirty="0"/>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413337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AB8D84F4-0E7A-4BDE-98C6-AE68FB974645}" type="datetimeFigureOut">
              <a:rPr lang="en-US" dirty="0"/>
              <a:t>1/25/2025</a:t>
            </a:fld>
            <a:endParaRPr lang="en-US" dirty="0"/>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r>
              <a:rPr lang="en-US" dirty="0"/>
              <a:t>
              </a:t>
            </a:r>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120812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CBEFF1D8-9801-4C4B-92F3-66C9A863BD74}" type="datetimeFigureOut">
              <a:rPr lang="en-US" dirty="0"/>
              <a:t>1/25/2025</a:t>
            </a:fld>
            <a:endParaRPr lang="en-US" dirty="0"/>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r>
              <a:rPr lang="en-US" dirty="0"/>
              <a:t>
              </a:t>
            </a:r>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1441801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961FE8FD-B23E-4E1A-83EF-0847EBEA0105}" type="datetimeFigureOut">
              <a:rPr lang="en-US" dirty="0"/>
              <a:t>1/25/2025</a:t>
            </a:fld>
            <a:endParaRPr lang="en-US" dirty="0"/>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r>
              <a:rPr lang="en-US" dirty="0"/>
              <a:t>
              </a:t>
            </a:r>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1238804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8DDF891E-A7C2-465C-AD39-8EDCB0F58E3C}" type="datetimeFigureOut">
              <a:rPr lang="en-US" dirty="0"/>
              <a:t>1/25/2025</a:t>
            </a:fld>
            <a:endParaRPr lang="en-US" dirty="0"/>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545557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9571C769-CEC8-962A-01E6-15B0E056791E}"/>
              </a:ext>
            </a:extLst>
          </p:cNvPr>
          <p:cNvSpPr>
            <a:spLocks noGrp="1" noChangeAspect="1"/>
          </p:cNvSpPr>
          <p:nvPr>
            <p:ph type="pic" idx="1"/>
          </p:nvPr>
        </p:nvSpPr>
        <p:spPr>
          <a:xfrm>
            <a:off x="5063319" y="657103"/>
            <a:ext cx="6483687" cy="555590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F39F93E5-AFB6-485C-8E3C-32F92A07875F}" type="datetimeFigureOut">
              <a:rPr lang="en-US" dirty="0"/>
              <a:t>1/25/2025</a:t>
            </a:fld>
            <a:endParaRPr lang="en-US" dirty="0"/>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422695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3A332BE1-279E-4118-9FE3-7952B079A510}" type="datetimeFigureOut">
              <a:rPr lang="en-US" dirty="0"/>
              <a:t>1/25/2025</a:t>
            </a:fld>
            <a:endParaRPr lang="en-US" dirty="0"/>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r>
              <a:rPr lang="en-US" dirty="0"/>
              <a:t>
              </a:t>
            </a:r>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dirty="0"/>
              <a:t>‹#›</a:t>
            </a:fld>
            <a:endParaRPr lang="en-US" dirty="0"/>
          </a:p>
        </p:txBody>
      </p:sp>
    </p:spTree>
    <p:extLst>
      <p:ext uri="{BB962C8B-B14F-4D97-AF65-F5344CB8AC3E}">
        <p14:creationId xmlns:p14="http://schemas.microsoft.com/office/powerpoint/2010/main" val="3755607284"/>
      </p:ext>
    </p:extLst>
  </p:cSld>
  <p:clrMap bg1="lt1" tx1="dk1" bg2="lt2" tx2="dk2" accent1="accent1" accent2="accent2" accent3="accent3" accent4="accent4" accent5="accent5" accent6="accent6" hlink="hlink" folHlink="folHlink"/>
  <p:sldLayoutIdLst>
    <p:sldLayoutId id="2147483932" r:id="rId1"/>
    <p:sldLayoutId id="2147483933" r:id="rId2"/>
    <p:sldLayoutId id="2147483934" r:id="rId3"/>
    <p:sldLayoutId id="2147483935" r:id="rId4"/>
    <p:sldLayoutId id="2147483936" r:id="rId5"/>
    <p:sldLayoutId id="2147483937" r:id="rId6"/>
    <p:sldLayoutId id="2147483938" r:id="rId7"/>
    <p:sldLayoutId id="2147483939" r:id="rId8"/>
    <p:sldLayoutId id="2147483940" r:id="rId9"/>
    <p:sldLayoutId id="2147483941" r:id="rId10"/>
    <p:sldLayoutId id="2147483942" r:id="rId11"/>
    <p:sldLayoutId id="2147483943" r:id="rId12"/>
  </p:sldLayoutIdLst>
  <p:hf hdr="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5" orient="horz" pos="2160">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facebook.com/KuckImmigration" TargetMode="External"/><Relationship Id="rId2" Type="http://schemas.openxmlformats.org/officeDocument/2006/relationships/hyperlink" Target="mailto:ckuck@immigration.net" TargetMode="External"/><Relationship Id="rId1" Type="http://schemas.openxmlformats.org/officeDocument/2006/relationships/slideLayout" Target="../slideLayouts/slideLayout12.xml"/><Relationship Id="rId4" Type="http://schemas.openxmlformats.org/officeDocument/2006/relationships/hyperlink" Target="https://twitter.com/ckuck" TargetMode="Externa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8.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4.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B00FD5-643B-481D-A254-3BE95E1429D2}"/>
              </a:ext>
            </a:extLst>
          </p:cNvPr>
          <p:cNvSpPr>
            <a:spLocks noGrp="1"/>
          </p:cNvSpPr>
          <p:nvPr>
            <p:ph type="title"/>
          </p:nvPr>
        </p:nvSpPr>
        <p:spPr>
          <a:xfrm>
            <a:off x="0" y="365125"/>
            <a:ext cx="12192000" cy="1916681"/>
          </a:xfrm>
          <a:solidFill>
            <a:srgbClr val="C00000"/>
          </a:solidFill>
        </p:spPr>
        <p:txBody>
          <a:bodyPr>
            <a:normAutofit/>
          </a:bodyPr>
          <a:lstStyle/>
          <a:p>
            <a:pPr algn="ctr"/>
            <a:r>
              <a:rPr lang="en-US" altLang="en-US" sz="3600" b="1" dirty="0">
                <a:solidFill>
                  <a:schemeClr val="bg1"/>
                </a:solidFill>
                <a:latin typeface="+mn-lt"/>
              </a:rPr>
              <a:t>Las </a:t>
            </a:r>
            <a:r>
              <a:rPr lang="en-US" altLang="en-US" sz="3600" b="1" dirty="0" err="1">
                <a:solidFill>
                  <a:schemeClr val="bg1"/>
                </a:solidFill>
                <a:latin typeface="+mn-lt"/>
              </a:rPr>
              <a:t>Politicas</a:t>
            </a:r>
            <a:r>
              <a:rPr lang="en-US" altLang="en-US" sz="3600" b="1" dirty="0">
                <a:solidFill>
                  <a:schemeClr val="bg1"/>
                </a:solidFill>
                <a:latin typeface="+mn-lt"/>
              </a:rPr>
              <a:t> de Trump</a:t>
            </a:r>
            <a:br>
              <a:rPr lang="en-US" altLang="en-US" sz="3600" b="1" dirty="0">
                <a:solidFill>
                  <a:schemeClr val="bg1"/>
                </a:solidFill>
                <a:latin typeface="+mn-lt"/>
              </a:rPr>
            </a:br>
            <a:r>
              <a:rPr lang="en-US" altLang="en-US" sz="3600" b="1" dirty="0">
                <a:solidFill>
                  <a:schemeClr val="bg1"/>
                </a:solidFill>
                <a:latin typeface="+mn-lt"/>
              </a:rPr>
              <a:t>y Como </a:t>
            </a:r>
            <a:r>
              <a:rPr lang="en-US" altLang="en-US" sz="3600" b="1" dirty="0" err="1">
                <a:solidFill>
                  <a:schemeClr val="bg1"/>
                </a:solidFill>
                <a:latin typeface="+mn-lt"/>
              </a:rPr>
              <a:t>Preparar</a:t>
            </a:r>
            <a:r>
              <a:rPr lang="en-US" altLang="en-US" sz="3600" b="1" dirty="0">
                <a:solidFill>
                  <a:schemeClr val="bg1"/>
                </a:solidFill>
                <a:latin typeface="+mn-lt"/>
              </a:rPr>
              <a:t> y </a:t>
            </a:r>
            <a:r>
              <a:rPr lang="en-US" altLang="en-US" sz="3600" b="1" dirty="0" err="1">
                <a:solidFill>
                  <a:schemeClr val="bg1"/>
                </a:solidFill>
                <a:latin typeface="+mn-lt"/>
              </a:rPr>
              <a:t>Protejerse</a:t>
            </a:r>
          </a:p>
        </p:txBody>
      </p:sp>
      <p:sp>
        <p:nvSpPr>
          <p:cNvPr id="3" name="Subtítulo 2">
            <a:extLst>
              <a:ext uri="{FF2B5EF4-FFF2-40B4-BE49-F238E27FC236}">
                <a16:creationId xmlns:a16="http://schemas.microsoft.com/office/drawing/2014/main" id="{0663FD2B-89DC-4837-9F18-FBEFEC6AE106}"/>
              </a:ext>
            </a:extLst>
          </p:cNvPr>
          <p:cNvSpPr>
            <a:spLocks noGrp="1"/>
          </p:cNvSpPr>
          <p:nvPr>
            <p:ph type="body" sz="half" idx="2"/>
          </p:nvPr>
        </p:nvSpPr>
        <p:spPr>
          <a:xfrm>
            <a:off x="839788" y="2689082"/>
            <a:ext cx="10514012" cy="3709419"/>
          </a:xfrm>
        </p:spPr>
        <p:txBody>
          <a:bodyPr>
            <a:noAutofit/>
          </a:bodyPr>
          <a:lstStyle/>
          <a:p>
            <a:pPr algn="ctr">
              <a:defRPr/>
            </a:pPr>
            <a:r>
              <a:rPr lang="en-US" altLang="en-US" sz="3000" b="1" dirty="0">
                <a:solidFill>
                  <a:srgbClr val="063E78"/>
                </a:solidFill>
                <a:latin typeface="Verdana" pitchFamily="34" charset="0"/>
              </a:rPr>
              <a:t>Charles H. Kuck</a:t>
            </a:r>
          </a:p>
          <a:p>
            <a:pPr algn="ctr">
              <a:defRPr/>
            </a:pPr>
            <a:r>
              <a:rPr lang="en-US" altLang="en-US" sz="1500" dirty="0">
                <a:solidFill>
                  <a:schemeClr val="tx2"/>
                </a:solidFill>
                <a:latin typeface="Verdana"/>
                <a:ea typeface="Verdana"/>
              </a:rPr>
              <a:t>Socio </a:t>
            </a:r>
            <a:r>
              <a:rPr lang="en-US" altLang="en-US" sz="1500" dirty="0" err="1">
                <a:solidFill>
                  <a:schemeClr val="tx2"/>
                </a:solidFill>
                <a:latin typeface="Verdana"/>
                <a:ea typeface="Verdana"/>
              </a:rPr>
              <a:t>Fundador</a:t>
            </a:r>
            <a:endParaRPr lang="en-US" altLang="en-US" sz="1500" dirty="0" err="1">
              <a:solidFill>
                <a:schemeClr val="tx2"/>
              </a:solidFill>
              <a:latin typeface="Verdana" panose="020B0604030504040204" pitchFamily="34" charset="0"/>
              <a:ea typeface="Verdana" panose="020B0604030504040204" pitchFamily="34" charset="0"/>
            </a:endParaRPr>
          </a:p>
          <a:p>
            <a:pPr algn="ctr">
              <a:defRPr/>
            </a:pPr>
            <a:r>
              <a:rPr lang="en-US" altLang="en-US" sz="1500" dirty="0">
                <a:solidFill>
                  <a:schemeClr val="tx2"/>
                </a:solidFill>
                <a:latin typeface="Verdana" panose="020B0604030504040204" pitchFamily="34" charset="0"/>
                <a:ea typeface="Verdana" panose="020B0604030504040204" pitchFamily="34" charset="0"/>
              </a:rPr>
              <a:t>Kuck Baxter LLC</a:t>
            </a:r>
          </a:p>
          <a:p>
            <a:pPr algn="ctr">
              <a:defRPr/>
            </a:pPr>
            <a:r>
              <a:rPr lang="en-US" altLang="en-US" sz="1500" dirty="0">
                <a:solidFill>
                  <a:schemeClr val="tx2"/>
                </a:solidFill>
                <a:latin typeface="Verdana" panose="020B0604030504040204" pitchFamily="34" charset="0"/>
                <a:ea typeface="Verdana" panose="020B0604030504040204" pitchFamily="34" charset="0"/>
              </a:rPr>
              <a:t>365 Northridge Rd., Suite 300 Atlanta, GA  30350</a:t>
            </a:r>
          </a:p>
          <a:p>
            <a:pPr algn="ctr">
              <a:defRPr/>
            </a:pPr>
            <a:r>
              <a:rPr lang="en-US" altLang="en-US" sz="1500" dirty="0">
                <a:solidFill>
                  <a:schemeClr val="tx2"/>
                </a:solidFill>
                <a:latin typeface="Verdana" panose="020B0604030504040204" pitchFamily="34" charset="0"/>
                <a:ea typeface="Verdana" panose="020B0604030504040204" pitchFamily="34" charset="0"/>
              </a:rPr>
              <a:t>404-949-8154 </a:t>
            </a:r>
            <a:r>
              <a:rPr lang="en-US" altLang="en-US" dirty="0">
                <a:solidFill>
                  <a:schemeClr val="tx2"/>
                </a:solidFill>
                <a:latin typeface="Verdana" panose="020B0604030504040204" pitchFamily="34" charset="0"/>
                <a:ea typeface="Verdana" panose="020B0604030504040204" pitchFamily="34" charset="0"/>
              </a:rPr>
              <a:t>|</a:t>
            </a:r>
            <a:r>
              <a:rPr lang="en-US" altLang="en-US" sz="1500" dirty="0">
                <a:solidFill>
                  <a:schemeClr val="tx2"/>
                </a:solidFill>
                <a:latin typeface="Verdana" panose="020B0604030504040204" pitchFamily="34" charset="0"/>
                <a:ea typeface="Verdana" panose="020B0604030504040204" pitchFamily="34" charset="0"/>
              </a:rPr>
              <a:t> 404-816-8615</a:t>
            </a:r>
          </a:p>
          <a:p>
            <a:pPr algn="ctr">
              <a:defRPr/>
            </a:pPr>
            <a:r>
              <a:rPr lang="en-US" altLang="en-US" sz="1500" dirty="0">
                <a:solidFill>
                  <a:schemeClr val="tx2"/>
                </a:solidFill>
                <a:latin typeface="Verdana" panose="020B0604030504040204" pitchFamily="34" charset="0"/>
                <a:ea typeface="Verdana" panose="020B0604030504040204" pitchFamily="34" charset="0"/>
              </a:rPr>
              <a:t>Toll Free: 1-866-286-6200</a:t>
            </a:r>
          </a:p>
          <a:p>
            <a:pPr algn="ctr">
              <a:defRPr/>
            </a:pPr>
            <a:r>
              <a:rPr lang="en-US" altLang="en-US" sz="1500" dirty="0">
                <a:solidFill>
                  <a:srgbClr val="FF0000"/>
                </a:solidFill>
                <a:latin typeface="Verdana"/>
                <a:ea typeface="Verdana"/>
                <a:hlinkClick r:id="rId2">
                  <a:extLst>
                    <a:ext uri="{A12FA001-AC4F-418D-AE19-62706E023703}">
                      <ahyp:hlinkClr xmlns:ahyp="http://schemas.microsoft.com/office/drawing/2018/hyperlinkcolor" val="tx"/>
                    </a:ext>
                  </a:extLst>
                </a:hlinkClick>
              </a:rPr>
              <a:t>ckuck@immigration.net</a:t>
            </a:r>
            <a:r>
              <a:rPr lang="en-US" altLang="en-US" sz="1500" dirty="0">
                <a:solidFill>
                  <a:srgbClr val="FF0000"/>
                </a:solidFill>
                <a:latin typeface="Verdana"/>
                <a:ea typeface="Verdana"/>
              </a:rPr>
              <a:t> </a:t>
            </a:r>
            <a:endParaRPr lang="en-US" altLang="en-US" sz="1500">
              <a:solidFill>
                <a:srgbClr val="FF0000"/>
              </a:solidFill>
              <a:latin typeface="Verdana" panose="020B0604030504040204" pitchFamily="34" charset="0"/>
              <a:ea typeface="Verdana" panose="020B0604030504040204" pitchFamily="34" charset="0"/>
            </a:endParaRPr>
          </a:p>
          <a:p>
            <a:pPr algn="ctr">
              <a:defRPr/>
            </a:pPr>
            <a:r>
              <a:rPr lang="en-US" altLang="en-US" sz="1500" dirty="0">
                <a:solidFill>
                  <a:srgbClr val="FF0000"/>
                </a:solidFill>
                <a:latin typeface="Verdana"/>
                <a:ea typeface="Verdana"/>
                <a:hlinkClick r:id="rId3">
                  <a:extLst>
                    <a:ext uri="{A12FA001-AC4F-418D-AE19-62706E023703}">
                      <ahyp:hlinkClr xmlns:ahyp="http://schemas.microsoft.com/office/drawing/2018/hyperlinkcolor" val="tx"/>
                    </a:ext>
                  </a:extLst>
                </a:hlinkClick>
              </a:rPr>
              <a:t>www.facebook.com/KuckImmigration</a:t>
            </a:r>
          </a:p>
          <a:p>
            <a:pPr algn="ctr">
              <a:defRPr/>
            </a:pPr>
            <a:r>
              <a:rPr lang="en-US" altLang="en-US" sz="1500" dirty="0">
                <a:solidFill>
                  <a:srgbClr val="FF0000"/>
                </a:solidFill>
                <a:latin typeface="Verdana"/>
                <a:ea typeface="Verdana"/>
                <a:hlinkClick r:id="rId4">
                  <a:extLst>
                    <a:ext uri="{A12FA001-AC4F-418D-AE19-62706E023703}">
                      <ahyp:hlinkClr xmlns:ahyp="http://schemas.microsoft.com/office/drawing/2018/hyperlinkcolor" val="tx"/>
                    </a:ext>
                  </a:extLst>
                </a:hlinkClick>
              </a:rPr>
              <a:t>https://twitter.com/ckuck</a:t>
            </a:r>
            <a:r>
              <a:rPr lang="en-US" altLang="en-US" sz="1500" dirty="0">
                <a:solidFill>
                  <a:srgbClr val="FF0000"/>
                </a:solidFill>
                <a:latin typeface="Verdana"/>
                <a:ea typeface="Verdana"/>
              </a:rPr>
              <a:t> </a:t>
            </a:r>
            <a:endParaRPr lang="en-US" altLang="en-US" sz="1000" b="1" dirty="0">
              <a:solidFill>
                <a:srgbClr val="FF0000"/>
              </a:solidFill>
              <a:latin typeface="Verdana" panose="020B0604030504040204" pitchFamily="34" charset="0"/>
              <a:ea typeface="Verdana" panose="020B0604030504040204" pitchFamily="34" charset="0"/>
            </a:endParaRPr>
          </a:p>
          <a:p>
            <a:pPr algn="ctr">
              <a:defRPr/>
            </a:pPr>
            <a:r>
              <a:rPr lang="en-US" altLang="en-US" sz="2000" b="1" dirty="0">
                <a:solidFill>
                  <a:srgbClr val="063E78"/>
                </a:solidFill>
                <a:latin typeface="Verdana" panose="020B0604030504040204" pitchFamily="34" charset="0"/>
                <a:ea typeface="Verdana" panose="020B0604030504040204" pitchFamily="34" charset="0"/>
              </a:rPr>
              <a:t>www.immigration.net</a:t>
            </a:r>
          </a:p>
        </p:txBody>
      </p:sp>
    </p:spTree>
    <p:extLst>
      <p:ext uri="{BB962C8B-B14F-4D97-AF65-F5344CB8AC3E}">
        <p14:creationId xmlns:p14="http://schemas.microsoft.com/office/powerpoint/2010/main" val="2673476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AA61D-C45D-5453-A916-CE54051322CE}"/>
              </a:ext>
            </a:extLst>
          </p:cNvPr>
          <p:cNvSpPr>
            <a:spLocks noGrp="1"/>
          </p:cNvSpPr>
          <p:nvPr>
            <p:ph type="title"/>
          </p:nvPr>
        </p:nvSpPr>
        <p:spPr>
          <a:xfrm>
            <a:off x="612648" y="548640"/>
            <a:ext cx="10653578" cy="1132258"/>
          </a:xfrm>
        </p:spPr>
        <p:txBody>
          <a:bodyPr anchor="t">
            <a:normAutofit/>
          </a:bodyPr>
          <a:lstStyle/>
          <a:p>
            <a:r>
              <a:rPr lang="en-US" err="1"/>
              <a:t>Documentos</a:t>
            </a:r>
            <a:r>
              <a:rPr lang="en-US"/>
              <a:t> </a:t>
            </a:r>
            <a:r>
              <a:rPr lang="en-US" err="1"/>
              <a:t>por</a:t>
            </a:r>
            <a:r>
              <a:rPr lang="en-US"/>
              <a:t> Una </a:t>
            </a:r>
            <a:r>
              <a:rPr lang="en-US" err="1"/>
              <a:t>Fianza</a:t>
            </a:r>
          </a:p>
        </p:txBody>
      </p:sp>
      <p:sp>
        <p:nvSpPr>
          <p:cNvPr id="9" name="Date Placeholder 3">
            <a:extLst>
              <a:ext uri="{FF2B5EF4-FFF2-40B4-BE49-F238E27FC236}">
                <a16:creationId xmlns:a16="http://schemas.microsoft.com/office/drawing/2014/main" id="{5C5BDEAB-3ED0-8E67-9A5B-93E2D9807C79}"/>
              </a:ext>
            </a:extLst>
          </p:cNvPr>
          <p:cNvSpPr>
            <a:spLocks noGrp="1"/>
          </p:cNvSpPr>
          <p:nvPr>
            <p:ph type="dt" sz="half" idx="10"/>
          </p:nvPr>
        </p:nvSpPr>
        <p:spPr>
          <a:xfrm>
            <a:off x="137160" y="6453002"/>
            <a:ext cx="3494314" cy="365125"/>
          </a:xfrm>
        </p:spPr>
        <p:txBody>
          <a:bodyPr/>
          <a:lstStyle/>
          <a:p>
            <a:pPr>
              <a:spcAft>
                <a:spcPts val="600"/>
              </a:spcAft>
            </a:pPr>
            <a:fld id="{D5253648-024D-457A-959D-9DBEB4D22960}" type="datetime1">
              <a:pPr>
                <a:spcAft>
                  <a:spcPts val="600"/>
                </a:spcAft>
              </a:pPr>
              <a:t>1/25/2025</a:t>
            </a:fld>
            <a:endParaRPr lang="en-US"/>
          </a:p>
        </p:txBody>
      </p:sp>
      <p:sp>
        <p:nvSpPr>
          <p:cNvPr id="11" name="Footer Placeholder 4">
            <a:extLst>
              <a:ext uri="{FF2B5EF4-FFF2-40B4-BE49-F238E27FC236}">
                <a16:creationId xmlns:a16="http://schemas.microsoft.com/office/drawing/2014/main" id="{834358EF-1930-D834-66D6-8FC8EAE5220A}"/>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3" name="Slide Number Placeholder 5">
            <a:extLst>
              <a:ext uri="{FF2B5EF4-FFF2-40B4-BE49-F238E27FC236}">
                <a16:creationId xmlns:a16="http://schemas.microsoft.com/office/drawing/2014/main" id="{A49C50B8-97BB-4AE4-11B0-BCFFC9789B23}"/>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10</a:t>
            </a:fld>
            <a:endParaRPr lang="en-US"/>
          </a:p>
        </p:txBody>
      </p:sp>
      <p:graphicFrame>
        <p:nvGraphicFramePr>
          <p:cNvPr id="5" name="Content Placeholder 2">
            <a:extLst>
              <a:ext uri="{FF2B5EF4-FFF2-40B4-BE49-F238E27FC236}">
                <a16:creationId xmlns:a16="http://schemas.microsoft.com/office/drawing/2014/main" id="{75D23EA3-47AE-8878-2726-2E1B9E390A30}"/>
              </a:ext>
            </a:extLst>
          </p:cNvPr>
          <p:cNvGraphicFramePr>
            <a:graphicFrameLocks noGrp="1"/>
          </p:cNvGraphicFramePr>
          <p:nvPr>
            <p:ph idx="1"/>
            <p:extLst>
              <p:ext uri="{D42A27DB-BD31-4B8C-83A1-F6EECF244321}">
                <p14:modId xmlns:p14="http://schemas.microsoft.com/office/powerpoint/2010/main" val="3304150780"/>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4281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63661-8CD3-4F59-F327-956582E31ADE}"/>
              </a:ext>
            </a:extLst>
          </p:cNvPr>
          <p:cNvSpPr>
            <a:spLocks noGrp="1"/>
          </p:cNvSpPr>
          <p:nvPr>
            <p:ph type="title"/>
          </p:nvPr>
        </p:nvSpPr>
        <p:spPr>
          <a:xfrm>
            <a:off x="612648" y="548640"/>
            <a:ext cx="10653578" cy="1132258"/>
          </a:xfrm>
        </p:spPr>
        <p:txBody>
          <a:bodyPr anchor="t">
            <a:normAutofit/>
          </a:bodyPr>
          <a:lstStyle/>
          <a:p>
            <a:r>
              <a:rPr lang="en-US"/>
              <a:t>Que </a:t>
            </a:r>
            <a:r>
              <a:rPr lang="en-US" err="1"/>
              <a:t>debo</a:t>
            </a:r>
            <a:r>
              <a:rPr lang="en-US"/>
              <a:t> </a:t>
            </a:r>
            <a:r>
              <a:rPr lang="en-US" err="1"/>
              <a:t>tener</a:t>
            </a:r>
            <a:r>
              <a:rPr lang="en-US"/>
              <a:t> </a:t>
            </a:r>
            <a:r>
              <a:rPr lang="en-US" err="1"/>
              <a:t>preparado</a:t>
            </a:r>
            <a:r>
              <a:rPr lang="en-US"/>
              <a:t>?</a:t>
            </a:r>
          </a:p>
        </p:txBody>
      </p:sp>
      <p:sp>
        <p:nvSpPr>
          <p:cNvPr id="9" name="Date Placeholder 3">
            <a:extLst>
              <a:ext uri="{FF2B5EF4-FFF2-40B4-BE49-F238E27FC236}">
                <a16:creationId xmlns:a16="http://schemas.microsoft.com/office/drawing/2014/main" id="{BFAD4D01-F8A9-B707-BA2A-BDF6D3A5D50C}"/>
              </a:ext>
            </a:extLst>
          </p:cNvPr>
          <p:cNvSpPr>
            <a:spLocks noGrp="1"/>
          </p:cNvSpPr>
          <p:nvPr>
            <p:ph type="dt" sz="half" idx="10"/>
          </p:nvPr>
        </p:nvSpPr>
        <p:spPr>
          <a:xfrm>
            <a:off x="137160" y="6453002"/>
            <a:ext cx="3494314" cy="365125"/>
          </a:xfrm>
        </p:spPr>
        <p:txBody>
          <a:bodyPr/>
          <a:lstStyle/>
          <a:p>
            <a:pPr>
              <a:spcAft>
                <a:spcPts val="600"/>
              </a:spcAft>
            </a:pPr>
            <a:fld id="{1E454D9F-59D7-4226-8FD4-AB159D179907}" type="datetime1">
              <a:pPr>
                <a:spcAft>
                  <a:spcPts val="600"/>
                </a:spcAft>
              </a:pPr>
              <a:t>1/25/2025</a:t>
            </a:fld>
            <a:endParaRPr lang="en-US"/>
          </a:p>
        </p:txBody>
      </p:sp>
      <p:sp>
        <p:nvSpPr>
          <p:cNvPr id="11" name="Footer Placeholder 4">
            <a:extLst>
              <a:ext uri="{FF2B5EF4-FFF2-40B4-BE49-F238E27FC236}">
                <a16:creationId xmlns:a16="http://schemas.microsoft.com/office/drawing/2014/main" id="{103F9EBC-08F1-F5A7-3B1C-B9D8B17C325E}"/>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3" name="Slide Number Placeholder 5">
            <a:extLst>
              <a:ext uri="{FF2B5EF4-FFF2-40B4-BE49-F238E27FC236}">
                <a16:creationId xmlns:a16="http://schemas.microsoft.com/office/drawing/2014/main" id="{D8125074-E708-938F-86DC-3B4B3A5197FB}"/>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11</a:t>
            </a:fld>
            <a:endParaRPr lang="en-US"/>
          </a:p>
        </p:txBody>
      </p:sp>
      <p:graphicFrame>
        <p:nvGraphicFramePr>
          <p:cNvPr id="5" name="Content Placeholder 2">
            <a:extLst>
              <a:ext uri="{FF2B5EF4-FFF2-40B4-BE49-F238E27FC236}">
                <a16:creationId xmlns:a16="http://schemas.microsoft.com/office/drawing/2014/main" id="{02AC006C-1DF2-4020-345B-946B0A903AAC}"/>
              </a:ext>
            </a:extLst>
          </p:cNvPr>
          <p:cNvGraphicFramePr>
            <a:graphicFrameLocks noGrp="1"/>
          </p:cNvGraphicFramePr>
          <p:nvPr>
            <p:ph idx="1"/>
            <p:extLst>
              <p:ext uri="{D42A27DB-BD31-4B8C-83A1-F6EECF244321}">
                <p14:modId xmlns:p14="http://schemas.microsoft.com/office/powerpoint/2010/main" val="1163413371"/>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2154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29AC4-2886-0AC0-A862-C54EEEEBA828}"/>
              </a:ext>
            </a:extLst>
          </p:cNvPr>
          <p:cNvSpPr>
            <a:spLocks noGrp="1"/>
          </p:cNvSpPr>
          <p:nvPr>
            <p:ph type="title"/>
          </p:nvPr>
        </p:nvSpPr>
        <p:spPr>
          <a:xfrm>
            <a:off x="612648" y="548640"/>
            <a:ext cx="10653578" cy="1132258"/>
          </a:xfrm>
        </p:spPr>
        <p:txBody>
          <a:bodyPr anchor="t">
            <a:normAutofit/>
          </a:bodyPr>
          <a:lstStyle/>
          <a:p>
            <a:r>
              <a:rPr lang="en-US"/>
              <a:t>Como </a:t>
            </a:r>
            <a:r>
              <a:rPr lang="en-US" err="1"/>
              <a:t>Puede</a:t>
            </a:r>
            <a:r>
              <a:rPr lang="en-US"/>
              <a:t> </a:t>
            </a:r>
            <a:r>
              <a:rPr lang="en-US" err="1"/>
              <a:t>Prepararse</a:t>
            </a:r>
            <a:r>
              <a:rPr lang="en-US"/>
              <a:t> y</a:t>
            </a:r>
            <a:br>
              <a:rPr lang="en-US"/>
            </a:br>
            <a:r>
              <a:rPr lang="en-US" err="1"/>
              <a:t>Protegerse</a:t>
            </a:r>
          </a:p>
        </p:txBody>
      </p:sp>
      <p:sp>
        <p:nvSpPr>
          <p:cNvPr id="9" name="Date Placeholder 3">
            <a:extLst>
              <a:ext uri="{FF2B5EF4-FFF2-40B4-BE49-F238E27FC236}">
                <a16:creationId xmlns:a16="http://schemas.microsoft.com/office/drawing/2014/main" id="{758D21AB-DE7E-2BB0-3175-FA8948EE36D7}"/>
              </a:ext>
            </a:extLst>
          </p:cNvPr>
          <p:cNvSpPr>
            <a:spLocks noGrp="1"/>
          </p:cNvSpPr>
          <p:nvPr>
            <p:ph type="dt" sz="half" idx="10"/>
          </p:nvPr>
        </p:nvSpPr>
        <p:spPr>
          <a:xfrm>
            <a:off x="137160" y="6453002"/>
            <a:ext cx="3494314" cy="365125"/>
          </a:xfrm>
        </p:spPr>
        <p:txBody>
          <a:bodyPr/>
          <a:lstStyle/>
          <a:p>
            <a:pPr>
              <a:spcAft>
                <a:spcPts val="600"/>
              </a:spcAft>
            </a:pPr>
            <a:fld id="{F2C33AA4-9665-42B5-AFDD-CFB4038A7FFB}" type="datetime1">
              <a:pPr>
                <a:spcAft>
                  <a:spcPts val="600"/>
                </a:spcAft>
              </a:pPr>
              <a:t>1/25/2025</a:t>
            </a:fld>
            <a:endParaRPr lang="en-US"/>
          </a:p>
        </p:txBody>
      </p:sp>
      <p:sp>
        <p:nvSpPr>
          <p:cNvPr id="11" name="Footer Placeholder 4">
            <a:extLst>
              <a:ext uri="{FF2B5EF4-FFF2-40B4-BE49-F238E27FC236}">
                <a16:creationId xmlns:a16="http://schemas.microsoft.com/office/drawing/2014/main" id="{098A3BBD-342C-F3F9-CAB8-DBDF0F068384}"/>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3" name="Slide Number Placeholder 5">
            <a:extLst>
              <a:ext uri="{FF2B5EF4-FFF2-40B4-BE49-F238E27FC236}">
                <a16:creationId xmlns:a16="http://schemas.microsoft.com/office/drawing/2014/main" id="{0CF32C46-8CF5-0041-4479-5F06843D540C}"/>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12</a:t>
            </a:fld>
            <a:endParaRPr lang="en-US"/>
          </a:p>
        </p:txBody>
      </p:sp>
      <p:graphicFrame>
        <p:nvGraphicFramePr>
          <p:cNvPr id="5" name="Content Placeholder 2">
            <a:extLst>
              <a:ext uri="{FF2B5EF4-FFF2-40B4-BE49-F238E27FC236}">
                <a16:creationId xmlns:a16="http://schemas.microsoft.com/office/drawing/2014/main" id="{17250A57-AB09-8F2F-607E-B1C6D33B56AA}"/>
              </a:ext>
            </a:extLst>
          </p:cNvPr>
          <p:cNvGraphicFramePr>
            <a:graphicFrameLocks noGrp="1"/>
          </p:cNvGraphicFramePr>
          <p:nvPr>
            <p:ph idx="1"/>
            <p:extLst>
              <p:ext uri="{D42A27DB-BD31-4B8C-83A1-F6EECF244321}">
                <p14:modId xmlns:p14="http://schemas.microsoft.com/office/powerpoint/2010/main" val="1549576036"/>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182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D876B-31CB-7797-FA71-DCAC5F19D725}"/>
              </a:ext>
            </a:extLst>
          </p:cNvPr>
          <p:cNvSpPr>
            <a:spLocks noGrp="1"/>
          </p:cNvSpPr>
          <p:nvPr>
            <p:ph type="title"/>
          </p:nvPr>
        </p:nvSpPr>
        <p:spPr>
          <a:xfrm>
            <a:off x="612648" y="548640"/>
            <a:ext cx="10653578" cy="1132258"/>
          </a:xfrm>
        </p:spPr>
        <p:txBody>
          <a:bodyPr anchor="t">
            <a:normAutofit/>
          </a:bodyPr>
          <a:lstStyle/>
          <a:p>
            <a:r>
              <a:rPr lang="en-US" err="1"/>
              <a:t>Cuales</a:t>
            </a:r>
            <a:r>
              <a:rPr lang="en-US"/>
              <a:t> </a:t>
            </a:r>
            <a:r>
              <a:rPr lang="en-US" err="1"/>
              <a:t>Documentos</a:t>
            </a:r>
            <a:r>
              <a:rPr lang="en-US"/>
              <a:t> Debo Tener?</a:t>
            </a:r>
          </a:p>
        </p:txBody>
      </p:sp>
      <p:sp>
        <p:nvSpPr>
          <p:cNvPr id="9" name="Date Placeholder 3">
            <a:extLst>
              <a:ext uri="{FF2B5EF4-FFF2-40B4-BE49-F238E27FC236}">
                <a16:creationId xmlns:a16="http://schemas.microsoft.com/office/drawing/2014/main" id="{0F6E2BDF-DB10-D0D8-BC2D-4B17E1A142F8}"/>
              </a:ext>
            </a:extLst>
          </p:cNvPr>
          <p:cNvSpPr>
            <a:spLocks noGrp="1"/>
          </p:cNvSpPr>
          <p:nvPr>
            <p:ph type="dt" sz="half" idx="10"/>
          </p:nvPr>
        </p:nvSpPr>
        <p:spPr>
          <a:xfrm>
            <a:off x="137160" y="6453002"/>
            <a:ext cx="3494314" cy="365125"/>
          </a:xfrm>
        </p:spPr>
        <p:txBody>
          <a:bodyPr/>
          <a:lstStyle/>
          <a:p>
            <a:pPr>
              <a:spcAft>
                <a:spcPts val="600"/>
              </a:spcAft>
            </a:pPr>
            <a:fld id="{764E638B-424F-4D95-B565-BA6870F36666}" type="datetime1">
              <a:pPr>
                <a:spcAft>
                  <a:spcPts val="600"/>
                </a:spcAft>
              </a:pPr>
              <a:t>1/25/2025</a:t>
            </a:fld>
            <a:endParaRPr lang="en-US"/>
          </a:p>
        </p:txBody>
      </p:sp>
      <p:sp>
        <p:nvSpPr>
          <p:cNvPr id="11" name="Footer Placeholder 4">
            <a:extLst>
              <a:ext uri="{FF2B5EF4-FFF2-40B4-BE49-F238E27FC236}">
                <a16:creationId xmlns:a16="http://schemas.microsoft.com/office/drawing/2014/main" id="{6092AE77-7733-B10F-5696-17A24C002190}"/>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3" name="Slide Number Placeholder 5">
            <a:extLst>
              <a:ext uri="{FF2B5EF4-FFF2-40B4-BE49-F238E27FC236}">
                <a16:creationId xmlns:a16="http://schemas.microsoft.com/office/drawing/2014/main" id="{7EBBA7E8-658A-BFC4-83E2-1D2608F98852}"/>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13</a:t>
            </a:fld>
            <a:endParaRPr lang="en-US"/>
          </a:p>
        </p:txBody>
      </p:sp>
      <p:graphicFrame>
        <p:nvGraphicFramePr>
          <p:cNvPr id="5" name="Content Placeholder 2">
            <a:extLst>
              <a:ext uri="{FF2B5EF4-FFF2-40B4-BE49-F238E27FC236}">
                <a16:creationId xmlns:a16="http://schemas.microsoft.com/office/drawing/2014/main" id="{5E32DDBF-3E08-719D-E34E-56DE3D9F11D4}"/>
              </a:ext>
            </a:extLst>
          </p:cNvPr>
          <p:cNvGraphicFramePr>
            <a:graphicFrameLocks noGrp="1"/>
          </p:cNvGraphicFramePr>
          <p:nvPr>
            <p:ph idx="1"/>
            <p:extLst>
              <p:ext uri="{D42A27DB-BD31-4B8C-83A1-F6EECF244321}">
                <p14:modId xmlns:p14="http://schemas.microsoft.com/office/powerpoint/2010/main" val="1045367762"/>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2977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1282-8123-E034-C59D-133C8D716639}"/>
              </a:ext>
            </a:extLst>
          </p:cNvPr>
          <p:cNvSpPr>
            <a:spLocks noGrp="1"/>
          </p:cNvSpPr>
          <p:nvPr>
            <p:ph type="title"/>
          </p:nvPr>
        </p:nvSpPr>
        <p:spPr>
          <a:xfrm>
            <a:off x="612648" y="548640"/>
            <a:ext cx="10653578" cy="1132258"/>
          </a:xfrm>
        </p:spPr>
        <p:txBody>
          <a:bodyPr anchor="t">
            <a:normAutofit/>
          </a:bodyPr>
          <a:lstStyle/>
          <a:p>
            <a:r>
              <a:rPr lang="en-US" err="1"/>
              <a:t>Cuales</a:t>
            </a:r>
            <a:r>
              <a:rPr lang="en-US"/>
              <a:t> </a:t>
            </a:r>
            <a:r>
              <a:rPr lang="en-US" err="1"/>
              <a:t>Documentos</a:t>
            </a:r>
            <a:r>
              <a:rPr lang="en-US"/>
              <a:t> Debo Tener?</a:t>
            </a:r>
          </a:p>
        </p:txBody>
      </p:sp>
      <p:sp>
        <p:nvSpPr>
          <p:cNvPr id="9" name="Date Placeholder 3">
            <a:extLst>
              <a:ext uri="{FF2B5EF4-FFF2-40B4-BE49-F238E27FC236}">
                <a16:creationId xmlns:a16="http://schemas.microsoft.com/office/drawing/2014/main" id="{F1FB0096-9737-FA06-95AD-918038430DD3}"/>
              </a:ext>
            </a:extLst>
          </p:cNvPr>
          <p:cNvSpPr>
            <a:spLocks noGrp="1"/>
          </p:cNvSpPr>
          <p:nvPr>
            <p:ph type="dt" sz="half" idx="10"/>
          </p:nvPr>
        </p:nvSpPr>
        <p:spPr>
          <a:xfrm>
            <a:off x="137160" y="6453002"/>
            <a:ext cx="3494314" cy="365125"/>
          </a:xfrm>
        </p:spPr>
        <p:txBody>
          <a:bodyPr/>
          <a:lstStyle/>
          <a:p>
            <a:pPr>
              <a:spcAft>
                <a:spcPts val="600"/>
              </a:spcAft>
            </a:pPr>
            <a:fld id="{492A84D4-36DF-4AFB-8E49-B0584DCCAE46}" type="datetime1">
              <a:pPr>
                <a:spcAft>
                  <a:spcPts val="600"/>
                </a:spcAft>
              </a:pPr>
              <a:t>1/25/2025</a:t>
            </a:fld>
            <a:endParaRPr lang="en-US"/>
          </a:p>
        </p:txBody>
      </p:sp>
      <p:sp>
        <p:nvSpPr>
          <p:cNvPr id="11" name="Footer Placeholder 4">
            <a:extLst>
              <a:ext uri="{FF2B5EF4-FFF2-40B4-BE49-F238E27FC236}">
                <a16:creationId xmlns:a16="http://schemas.microsoft.com/office/drawing/2014/main" id="{EF5851B7-7178-9A7E-E74C-B553F606065A}"/>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3" name="Slide Number Placeholder 5">
            <a:extLst>
              <a:ext uri="{FF2B5EF4-FFF2-40B4-BE49-F238E27FC236}">
                <a16:creationId xmlns:a16="http://schemas.microsoft.com/office/drawing/2014/main" id="{643DCF5E-BD3C-7D01-9800-0FF025D4CFAD}"/>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14</a:t>
            </a:fld>
            <a:endParaRPr lang="en-US"/>
          </a:p>
        </p:txBody>
      </p:sp>
      <p:graphicFrame>
        <p:nvGraphicFramePr>
          <p:cNvPr id="5" name="Content Placeholder 2">
            <a:extLst>
              <a:ext uri="{FF2B5EF4-FFF2-40B4-BE49-F238E27FC236}">
                <a16:creationId xmlns:a16="http://schemas.microsoft.com/office/drawing/2014/main" id="{4B948ACE-77A5-0D0B-3093-008EA92DA4B0}"/>
              </a:ext>
            </a:extLst>
          </p:cNvPr>
          <p:cNvGraphicFramePr>
            <a:graphicFrameLocks noGrp="1"/>
          </p:cNvGraphicFramePr>
          <p:nvPr>
            <p:ph idx="1"/>
            <p:extLst>
              <p:ext uri="{D42A27DB-BD31-4B8C-83A1-F6EECF244321}">
                <p14:modId xmlns:p14="http://schemas.microsoft.com/office/powerpoint/2010/main" val="1967460867"/>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86956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17C7F-A70B-C981-726C-F1EB122375F0}"/>
              </a:ext>
            </a:extLst>
          </p:cNvPr>
          <p:cNvSpPr>
            <a:spLocks noGrp="1"/>
          </p:cNvSpPr>
          <p:nvPr>
            <p:ph type="title"/>
          </p:nvPr>
        </p:nvSpPr>
        <p:spPr>
          <a:xfrm>
            <a:off x="597160" y="553616"/>
            <a:ext cx="3595634" cy="1757505"/>
          </a:xfrm>
        </p:spPr>
        <p:txBody>
          <a:bodyPr anchor="t">
            <a:normAutofit/>
          </a:bodyPr>
          <a:lstStyle/>
          <a:p>
            <a:r>
              <a:rPr lang="en-US" err="1"/>
              <a:t>Cuales</a:t>
            </a:r>
            <a:r>
              <a:rPr lang="en-US"/>
              <a:t> </a:t>
            </a:r>
            <a:r>
              <a:rPr lang="en-US" err="1"/>
              <a:t>Documentos</a:t>
            </a:r>
            <a:r>
              <a:rPr lang="en-US"/>
              <a:t> Debo Tener?</a:t>
            </a:r>
          </a:p>
        </p:txBody>
      </p:sp>
      <p:sp>
        <p:nvSpPr>
          <p:cNvPr id="16" name="Text Placeholder 3">
            <a:extLst>
              <a:ext uri="{FF2B5EF4-FFF2-40B4-BE49-F238E27FC236}">
                <a16:creationId xmlns:a16="http://schemas.microsoft.com/office/drawing/2014/main" id="{591D23A0-9E46-1521-370D-BAB9AF9F6FE2}"/>
              </a:ext>
            </a:extLst>
          </p:cNvPr>
          <p:cNvSpPr>
            <a:spLocks noGrp="1"/>
          </p:cNvSpPr>
          <p:nvPr>
            <p:ph type="body" sz="half" idx="2"/>
          </p:nvPr>
        </p:nvSpPr>
        <p:spPr>
          <a:xfrm>
            <a:off x="597160" y="2311121"/>
            <a:ext cx="3595634" cy="3728895"/>
          </a:xfrm>
        </p:spPr>
        <p:txBody>
          <a:bodyPr/>
          <a:lstStyle/>
          <a:p>
            <a:endParaRPr lang="en-US"/>
          </a:p>
        </p:txBody>
      </p:sp>
      <p:sp>
        <p:nvSpPr>
          <p:cNvPr id="17" name="Date Placeholder 4">
            <a:extLst>
              <a:ext uri="{FF2B5EF4-FFF2-40B4-BE49-F238E27FC236}">
                <a16:creationId xmlns:a16="http://schemas.microsoft.com/office/drawing/2014/main" id="{F28D9A6F-034D-22EE-BC43-F7CD637E3CA7}"/>
              </a:ext>
            </a:extLst>
          </p:cNvPr>
          <p:cNvSpPr>
            <a:spLocks noGrp="1"/>
          </p:cNvSpPr>
          <p:nvPr>
            <p:ph type="dt" sz="half" idx="10"/>
          </p:nvPr>
        </p:nvSpPr>
        <p:spPr>
          <a:xfrm>
            <a:off x="137160" y="6453002"/>
            <a:ext cx="3494314" cy="365125"/>
          </a:xfrm>
        </p:spPr>
        <p:txBody>
          <a:bodyPr/>
          <a:lstStyle/>
          <a:p>
            <a:pPr>
              <a:spcAft>
                <a:spcPts val="600"/>
              </a:spcAft>
            </a:pPr>
            <a:fld id="{644E0EE2-C972-403E-B0F7-00880A9DE822}" type="datetime1">
              <a:pPr>
                <a:spcAft>
                  <a:spcPts val="600"/>
                </a:spcAft>
              </a:pPr>
              <a:t>1/25/2025</a:t>
            </a:fld>
            <a:endParaRPr lang="en-US"/>
          </a:p>
        </p:txBody>
      </p:sp>
      <p:sp>
        <p:nvSpPr>
          <p:cNvPr id="18" name="Footer Placeholder 5">
            <a:extLst>
              <a:ext uri="{FF2B5EF4-FFF2-40B4-BE49-F238E27FC236}">
                <a16:creationId xmlns:a16="http://schemas.microsoft.com/office/drawing/2014/main" id="{52480FAF-58FF-0D13-A7C9-578C7566AC98}"/>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5" name="Slide Number Placeholder 6">
            <a:extLst>
              <a:ext uri="{FF2B5EF4-FFF2-40B4-BE49-F238E27FC236}">
                <a16:creationId xmlns:a16="http://schemas.microsoft.com/office/drawing/2014/main" id="{28853CE2-2DD3-6DD9-F6F2-0980451BB9B1}"/>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15</a:t>
            </a:fld>
            <a:endParaRPr lang="en-US"/>
          </a:p>
        </p:txBody>
      </p:sp>
      <p:graphicFrame>
        <p:nvGraphicFramePr>
          <p:cNvPr id="19" name="Content Placeholder 2">
            <a:extLst>
              <a:ext uri="{FF2B5EF4-FFF2-40B4-BE49-F238E27FC236}">
                <a16:creationId xmlns:a16="http://schemas.microsoft.com/office/drawing/2014/main" id="{B1C0F59C-EA18-F251-3A38-802814A3DF02}"/>
              </a:ext>
            </a:extLst>
          </p:cNvPr>
          <p:cNvGraphicFramePr>
            <a:graphicFrameLocks noGrp="1"/>
          </p:cNvGraphicFramePr>
          <p:nvPr>
            <p:ph idx="1"/>
            <p:extLst>
              <p:ext uri="{D42A27DB-BD31-4B8C-83A1-F6EECF244321}">
                <p14:modId xmlns:p14="http://schemas.microsoft.com/office/powerpoint/2010/main" val="1292812668"/>
              </p:ext>
            </p:extLst>
          </p:nvPr>
        </p:nvGraphicFramePr>
        <p:xfrm>
          <a:off x="5134708" y="553616"/>
          <a:ext cx="6279741"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7998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634EE-572D-10FA-DCCE-6CCB6D226D92}"/>
              </a:ext>
            </a:extLst>
          </p:cNvPr>
          <p:cNvSpPr>
            <a:spLocks noGrp="1"/>
          </p:cNvSpPr>
          <p:nvPr>
            <p:ph type="title"/>
          </p:nvPr>
        </p:nvSpPr>
        <p:spPr>
          <a:xfrm>
            <a:off x="597160" y="553616"/>
            <a:ext cx="3595634" cy="1757505"/>
          </a:xfrm>
        </p:spPr>
        <p:txBody>
          <a:bodyPr anchor="t">
            <a:normAutofit/>
          </a:bodyPr>
          <a:lstStyle/>
          <a:p>
            <a:r>
              <a:rPr lang="en-US"/>
              <a:t>Como </a:t>
            </a:r>
            <a:r>
              <a:rPr lang="en-US" err="1"/>
              <a:t>Puedo</a:t>
            </a:r>
            <a:r>
              <a:rPr lang="en-US"/>
              <a:t> </a:t>
            </a:r>
            <a:r>
              <a:rPr lang="en-US" err="1"/>
              <a:t>Prepararme</a:t>
            </a:r>
            <a:r>
              <a:rPr lang="en-US"/>
              <a:t> y </a:t>
            </a:r>
            <a:r>
              <a:rPr lang="en-US" err="1"/>
              <a:t>Protegerme</a:t>
            </a:r>
            <a:r>
              <a:rPr lang="en-US"/>
              <a:t>?</a:t>
            </a:r>
          </a:p>
        </p:txBody>
      </p:sp>
      <p:sp>
        <p:nvSpPr>
          <p:cNvPr id="15" name="Content Placeholder 2">
            <a:extLst>
              <a:ext uri="{FF2B5EF4-FFF2-40B4-BE49-F238E27FC236}">
                <a16:creationId xmlns:a16="http://schemas.microsoft.com/office/drawing/2014/main" id="{2A72F6EA-FCF1-1E99-174B-3BD5D0E70DD1}"/>
              </a:ext>
            </a:extLst>
          </p:cNvPr>
          <p:cNvSpPr>
            <a:spLocks noGrp="1"/>
          </p:cNvSpPr>
          <p:nvPr>
            <p:ph idx="1"/>
          </p:nvPr>
        </p:nvSpPr>
        <p:spPr>
          <a:xfrm>
            <a:off x="5134708" y="553616"/>
            <a:ext cx="6279741" cy="5486400"/>
          </a:xfrm>
        </p:spPr>
        <p:txBody>
          <a:bodyPr vert="horz" lIns="91440" tIns="45720" rIns="91440" bIns="45720" rtlCol="0" anchor="t">
            <a:normAutofit/>
          </a:bodyPr>
          <a:lstStyle/>
          <a:p>
            <a:pPr marL="0" indent="0">
              <a:lnSpc>
                <a:spcPct val="110000"/>
              </a:lnSpc>
              <a:buNone/>
            </a:pPr>
            <a:r>
              <a:rPr lang="en-US" sz="1100" dirty="0" err="1"/>
              <a:t>Tienes</a:t>
            </a:r>
            <a:r>
              <a:rPr lang="en-US" sz="1100" dirty="0"/>
              <a:t> </a:t>
            </a:r>
            <a:r>
              <a:rPr lang="en-US" sz="1100" dirty="0" err="1"/>
              <a:t>menos</a:t>
            </a:r>
            <a:r>
              <a:rPr lang="en-US" sz="1100" dirty="0"/>
              <a:t> </a:t>
            </a:r>
            <a:r>
              <a:rPr lang="en-US" sz="1100" dirty="0" err="1"/>
              <a:t>protecciones</a:t>
            </a:r>
            <a:r>
              <a:rPr lang="en-US" sz="1100" dirty="0"/>
              <a:t> </a:t>
            </a:r>
            <a:r>
              <a:rPr lang="en-US" sz="1100" dirty="0" err="1"/>
              <a:t>legales</a:t>
            </a:r>
            <a:r>
              <a:rPr lang="en-US" sz="1100" dirty="0"/>
              <a:t> </a:t>
            </a:r>
            <a:r>
              <a:rPr lang="en-US" sz="1100" dirty="0" err="1"/>
              <a:t>si</a:t>
            </a:r>
            <a:r>
              <a:rPr lang="en-US" sz="1100" dirty="0"/>
              <a:t> ICE </a:t>
            </a:r>
            <a:r>
              <a:rPr lang="en-US" sz="1100" dirty="0" err="1"/>
              <a:t>te</a:t>
            </a:r>
            <a:r>
              <a:rPr lang="en-US" sz="1100" dirty="0"/>
              <a:t> </a:t>
            </a:r>
            <a:r>
              <a:rPr lang="en-US" sz="1100" dirty="0" err="1"/>
              <a:t>encuentra</a:t>
            </a:r>
            <a:r>
              <a:rPr lang="en-US" sz="1100" dirty="0"/>
              <a:t> </a:t>
            </a:r>
            <a:r>
              <a:rPr lang="en-US" sz="1100" dirty="0" err="1"/>
              <a:t>en</a:t>
            </a:r>
            <a:r>
              <a:rPr lang="en-US" sz="1100" dirty="0"/>
              <a:t> la </a:t>
            </a:r>
            <a:r>
              <a:rPr lang="en-US" sz="1100" dirty="0" err="1"/>
              <a:t>calle</a:t>
            </a:r>
            <a:r>
              <a:rPr lang="en-US" sz="1100" dirty="0"/>
              <a:t>, </a:t>
            </a:r>
            <a:r>
              <a:rPr lang="en-US" sz="1100" dirty="0" err="1"/>
              <a:t>en</a:t>
            </a:r>
            <a:r>
              <a:rPr lang="en-US" sz="1100" dirty="0"/>
              <a:t> un auto, o </a:t>
            </a:r>
            <a:r>
              <a:rPr lang="en-US" sz="1100" dirty="0" err="1"/>
              <a:t>en</a:t>
            </a:r>
            <a:r>
              <a:rPr lang="en-US" sz="1100" dirty="0"/>
              <a:t> la corte que </a:t>
            </a:r>
            <a:r>
              <a:rPr lang="en-US" sz="1100" dirty="0" err="1"/>
              <a:t>en</a:t>
            </a:r>
            <a:r>
              <a:rPr lang="en-US" sz="1100" dirty="0"/>
              <a:t> </a:t>
            </a:r>
            <a:r>
              <a:rPr lang="en-US" sz="1100" dirty="0" err="1"/>
              <a:t>tu</a:t>
            </a:r>
            <a:r>
              <a:rPr lang="en-US" sz="1100" dirty="0"/>
              <a:t> casa. Las </a:t>
            </a:r>
            <a:r>
              <a:rPr lang="en-US" sz="1100" dirty="0" err="1"/>
              <a:t>interacciones</a:t>
            </a:r>
            <a:r>
              <a:rPr lang="en-US" sz="1100" dirty="0"/>
              <a:t> </a:t>
            </a:r>
            <a:r>
              <a:rPr lang="en-US" sz="1100" dirty="0" err="1"/>
              <a:t>ocurren</a:t>
            </a:r>
            <a:r>
              <a:rPr lang="en-US" sz="1100" dirty="0"/>
              <a:t> </a:t>
            </a:r>
            <a:r>
              <a:rPr lang="en-US" sz="1100" dirty="0" err="1"/>
              <a:t>rápidamente</a:t>
            </a:r>
            <a:r>
              <a:rPr lang="en-US" sz="1100" dirty="0"/>
              <a:t> y </a:t>
            </a:r>
            <a:r>
              <a:rPr lang="en-US" sz="1100" dirty="0" err="1"/>
              <a:t>quizás</a:t>
            </a:r>
            <a:r>
              <a:rPr lang="en-US" sz="1100" dirty="0"/>
              <a:t> </a:t>
            </a:r>
            <a:r>
              <a:rPr lang="en-US" sz="1100" dirty="0" err="1"/>
              <a:t>te</a:t>
            </a:r>
            <a:r>
              <a:rPr lang="en-US" sz="1100" dirty="0"/>
              <a:t> </a:t>
            </a:r>
            <a:r>
              <a:rPr lang="en-US" sz="1100" dirty="0" err="1"/>
              <a:t>llamarán</a:t>
            </a:r>
            <a:r>
              <a:rPr lang="en-US" sz="1100" dirty="0"/>
              <a:t> </a:t>
            </a:r>
            <a:r>
              <a:rPr lang="en-US" sz="1100" dirty="0" err="1"/>
              <a:t>por</a:t>
            </a:r>
            <a:r>
              <a:rPr lang="en-US" sz="1100" dirty="0"/>
              <a:t> </a:t>
            </a:r>
            <a:r>
              <a:rPr lang="en-US" sz="1100" dirty="0" err="1"/>
              <a:t>nombre</a:t>
            </a:r>
            <a:r>
              <a:rPr lang="en-US" sz="1100" dirty="0"/>
              <a:t> y </a:t>
            </a:r>
            <a:r>
              <a:rPr lang="en-US" sz="1100" dirty="0" err="1"/>
              <a:t>pedirán</a:t>
            </a:r>
            <a:r>
              <a:rPr lang="en-US" sz="1100" dirty="0"/>
              <a:t> que </a:t>
            </a:r>
            <a:r>
              <a:rPr lang="en-US" sz="1100" dirty="0" err="1"/>
              <a:t>confirmes</a:t>
            </a:r>
            <a:r>
              <a:rPr lang="en-US" sz="1100" dirty="0"/>
              <a:t> </a:t>
            </a:r>
            <a:r>
              <a:rPr lang="en-US" sz="1100" dirty="0" err="1"/>
              <a:t>tu</a:t>
            </a:r>
            <a:r>
              <a:rPr lang="en-US" sz="1100" dirty="0"/>
              <a:t> </a:t>
            </a:r>
            <a:r>
              <a:rPr lang="en-US" sz="1100" dirty="0" err="1"/>
              <a:t>nombre</a:t>
            </a:r>
            <a:r>
              <a:rPr lang="en-US" sz="1100" dirty="0"/>
              <a:t> o </a:t>
            </a:r>
            <a:r>
              <a:rPr lang="en-US" sz="1100" dirty="0" err="1"/>
              <a:t>identidad</a:t>
            </a:r>
            <a:r>
              <a:rPr lang="en-US" sz="1100" dirty="0"/>
              <a:t> para luego </a:t>
            </a:r>
            <a:r>
              <a:rPr lang="en-US" sz="1100" dirty="0" err="1"/>
              <a:t>arrestarte</a:t>
            </a:r>
            <a:r>
              <a:rPr lang="en-US" sz="1100" dirty="0"/>
              <a:t>. </a:t>
            </a:r>
            <a:endParaRPr lang="en-US" dirty="0"/>
          </a:p>
          <a:p>
            <a:pPr marL="0" indent="0">
              <a:lnSpc>
                <a:spcPct val="110000"/>
              </a:lnSpc>
              <a:buNone/>
            </a:pPr>
            <a:r>
              <a:rPr lang="en-US" sz="1100" dirty="0"/>
              <a:t>• Antes de </a:t>
            </a:r>
            <a:r>
              <a:rPr lang="en-US" sz="1100" dirty="0" err="1"/>
              <a:t>dar</a:t>
            </a:r>
            <a:r>
              <a:rPr lang="en-US" sz="1100" dirty="0"/>
              <a:t> </a:t>
            </a:r>
            <a:r>
              <a:rPr lang="en-US" sz="1100" dirty="0" err="1"/>
              <a:t>tu</a:t>
            </a:r>
            <a:r>
              <a:rPr lang="en-US" sz="1100" dirty="0"/>
              <a:t> </a:t>
            </a:r>
            <a:r>
              <a:rPr lang="en-US" sz="1100" dirty="0" err="1"/>
              <a:t>nombre</a:t>
            </a:r>
            <a:r>
              <a:rPr lang="en-US" sz="1100" dirty="0"/>
              <a:t> o </a:t>
            </a:r>
            <a:r>
              <a:rPr lang="en-US" sz="1100" dirty="0" err="1"/>
              <a:t>contestar</a:t>
            </a:r>
            <a:r>
              <a:rPr lang="en-US" sz="1100" dirty="0"/>
              <a:t> a </a:t>
            </a:r>
            <a:r>
              <a:rPr lang="en-US" sz="1100" dirty="0" err="1"/>
              <a:t>preguntas</a:t>
            </a:r>
            <a:r>
              <a:rPr lang="en-US" sz="1100" dirty="0"/>
              <a:t>, </a:t>
            </a:r>
            <a:r>
              <a:rPr lang="en-US" sz="1100" dirty="0" err="1"/>
              <a:t>pregunta</a:t>
            </a:r>
            <a:r>
              <a:rPr lang="en-US" sz="1100" dirty="0"/>
              <a:t>: “¿Soy libre de </a:t>
            </a:r>
            <a:r>
              <a:rPr lang="en-US" sz="1100" dirty="0" err="1"/>
              <a:t>irme</a:t>
            </a:r>
            <a:r>
              <a:rPr lang="en-US" sz="1100" dirty="0"/>
              <a:t>?” </a:t>
            </a:r>
          </a:p>
          <a:p>
            <a:pPr marL="0" indent="0">
              <a:lnSpc>
                <a:spcPct val="110000"/>
              </a:lnSpc>
              <a:buNone/>
            </a:pPr>
            <a:r>
              <a:rPr lang="en-US" sz="1100" dirty="0"/>
              <a:t>• Si </a:t>
            </a:r>
            <a:r>
              <a:rPr lang="en-US" sz="1100" dirty="0" err="1"/>
              <a:t>dicen</a:t>
            </a:r>
            <a:r>
              <a:rPr lang="en-US" sz="1100" dirty="0"/>
              <a:t> que </a:t>
            </a:r>
            <a:r>
              <a:rPr lang="en-US" sz="1100" dirty="0" err="1"/>
              <a:t>sí</a:t>
            </a:r>
            <a:r>
              <a:rPr lang="en-US" sz="1100" dirty="0"/>
              <a:t>, </a:t>
            </a:r>
            <a:r>
              <a:rPr lang="en-US" sz="1100" dirty="0" err="1"/>
              <a:t>entonces</a:t>
            </a:r>
            <a:r>
              <a:rPr lang="en-US" sz="1100" dirty="0"/>
              <a:t> </a:t>
            </a:r>
            <a:r>
              <a:rPr lang="en-US" sz="1100" dirty="0" err="1"/>
              <a:t>deberías</a:t>
            </a:r>
            <a:r>
              <a:rPr lang="en-US" sz="1100" dirty="0"/>
              <a:t> </a:t>
            </a:r>
            <a:r>
              <a:rPr lang="en-US" sz="1100" dirty="0" err="1"/>
              <a:t>irte</a:t>
            </a:r>
            <a:r>
              <a:rPr lang="en-US" sz="1100" dirty="0"/>
              <a:t> y </a:t>
            </a:r>
            <a:r>
              <a:rPr lang="en-US" sz="1100" dirty="0" err="1"/>
              <a:t>respetuosamente</a:t>
            </a:r>
            <a:r>
              <a:rPr lang="en-US" sz="1100" dirty="0"/>
              <a:t> </a:t>
            </a:r>
            <a:r>
              <a:rPr lang="en-US" sz="1100" dirty="0" err="1"/>
              <a:t>decir</a:t>
            </a:r>
            <a:r>
              <a:rPr lang="en-US" sz="1100" dirty="0"/>
              <a:t>, “No </a:t>
            </a:r>
            <a:r>
              <a:rPr lang="en-US" sz="1100" dirty="0" err="1"/>
              <a:t>quiero</a:t>
            </a:r>
            <a:r>
              <a:rPr lang="en-US" sz="1100" dirty="0"/>
              <a:t> responder a </a:t>
            </a:r>
            <a:r>
              <a:rPr lang="en-US" sz="1100" dirty="0" err="1"/>
              <a:t>ninguna</a:t>
            </a:r>
            <a:r>
              <a:rPr lang="en-US" sz="1100" dirty="0"/>
              <a:t> </a:t>
            </a:r>
            <a:r>
              <a:rPr lang="en-US" sz="1100" dirty="0" err="1"/>
              <a:t>pregunta</a:t>
            </a:r>
            <a:r>
              <a:rPr lang="en-US" sz="1100" dirty="0"/>
              <a:t>.” </a:t>
            </a:r>
          </a:p>
          <a:p>
            <a:pPr marL="0" indent="0">
              <a:lnSpc>
                <a:spcPct val="110000"/>
              </a:lnSpc>
              <a:buNone/>
            </a:pPr>
            <a:r>
              <a:rPr lang="en-US" sz="1100" dirty="0"/>
              <a:t>• Si </a:t>
            </a:r>
            <a:r>
              <a:rPr lang="en-US" sz="1100" dirty="0" err="1"/>
              <a:t>dicen</a:t>
            </a:r>
            <a:r>
              <a:rPr lang="en-US" sz="1100" dirty="0"/>
              <a:t> que no, </a:t>
            </a:r>
            <a:r>
              <a:rPr lang="en-US" sz="1100" dirty="0" err="1"/>
              <a:t>ejerce</a:t>
            </a:r>
            <a:r>
              <a:rPr lang="en-US" sz="1100" dirty="0"/>
              <a:t> </a:t>
            </a:r>
            <a:r>
              <a:rPr lang="en-US" sz="1100" dirty="0" err="1"/>
              <a:t>tu</a:t>
            </a:r>
            <a:r>
              <a:rPr lang="en-US" sz="1100" dirty="0"/>
              <a:t> derecho de </a:t>
            </a:r>
            <a:r>
              <a:rPr lang="en-US" sz="1100" dirty="0" err="1"/>
              <a:t>permanecer</a:t>
            </a:r>
            <a:r>
              <a:rPr lang="en-US" sz="1100" dirty="0"/>
              <a:t> </a:t>
            </a:r>
            <a:r>
              <a:rPr lang="en-US" sz="1100" dirty="0" err="1"/>
              <a:t>callado</a:t>
            </a:r>
            <a:r>
              <a:rPr lang="en-US" sz="1100" dirty="0"/>
              <a:t>! Di, “No </a:t>
            </a:r>
            <a:r>
              <a:rPr lang="en-US" sz="1100" dirty="0" err="1"/>
              <a:t>quiero</a:t>
            </a:r>
            <a:r>
              <a:rPr lang="en-US" sz="1100" dirty="0"/>
              <a:t> </a:t>
            </a:r>
            <a:r>
              <a:rPr lang="en-US" sz="1100" dirty="0" err="1"/>
              <a:t>responderle</a:t>
            </a:r>
            <a:r>
              <a:rPr lang="en-US" sz="1100" dirty="0"/>
              <a:t> a </a:t>
            </a:r>
            <a:r>
              <a:rPr lang="en-US" sz="1100" dirty="0" err="1"/>
              <a:t>ninguna</a:t>
            </a:r>
            <a:r>
              <a:rPr lang="en-US" sz="1100" dirty="0"/>
              <a:t> </a:t>
            </a:r>
            <a:r>
              <a:rPr lang="en-US" sz="1100" dirty="0" err="1"/>
              <a:t>pregunta</a:t>
            </a:r>
            <a:r>
              <a:rPr lang="en-US" sz="1100" dirty="0"/>
              <a:t>,” y luego, “</a:t>
            </a:r>
            <a:r>
              <a:rPr lang="en-US" sz="1100" dirty="0" err="1"/>
              <a:t>Quiero</a:t>
            </a:r>
            <a:r>
              <a:rPr lang="en-US" sz="1100" dirty="0"/>
              <a:t> </a:t>
            </a:r>
            <a:r>
              <a:rPr lang="en-US" sz="1100" dirty="0" err="1"/>
              <a:t>hablar</a:t>
            </a:r>
            <a:r>
              <a:rPr lang="en-US" sz="1100" dirty="0"/>
              <a:t> con un abogado.” </a:t>
            </a:r>
          </a:p>
          <a:p>
            <a:pPr marL="0" indent="0">
              <a:lnSpc>
                <a:spcPct val="110000"/>
              </a:lnSpc>
              <a:buNone/>
            </a:pPr>
            <a:r>
              <a:rPr lang="en-US" sz="1100" dirty="0"/>
              <a:t>• Si </a:t>
            </a:r>
            <a:r>
              <a:rPr lang="en-US" sz="1100" dirty="0" err="1"/>
              <a:t>te</a:t>
            </a:r>
            <a:r>
              <a:rPr lang="en-US" sz="1100" dirty="0"/>
              <a:t> </a:t>
            </a:r>
            <a:r>
              <a:rPr lang="en-US" sz="1100" dirty="0" err="1"/>
              <a:t>examinan</a:t>
            </a:r>
            <a:r>
              <a:rPr lang="en-US" sz="1100" dirty="0"/>
              <a:t> </a:t>
            </a:r>
            <a:r>
              <a:rPr lang="en-US" sz="1100" dirty="0" err="1"/>
              <a:t>los</a:t>
            </a:r>
            <a:r>
              <a:rPr lang="en-US" sz="1100" dirty="0"/>
              <a:t> </a:t>
            </a:r>
            <a:r>
              <a:rPr lang="en-US" sz="1100" dirty="0" err="1"/>
              <a:t>bolsillos</a:t>
            </a:r>
            <a:r>
              <a:rPr lang="en-US" sz="1100" dirty="0"/>
              <a:t> o </a:t>
            </a:r>
            <a:r>
              <a:rPr lang="en-US" sz="1100" dirty="0" err="1"/>
              <a:t>pertenencias</a:t>
            </a:r>
            <a:r>
              <a:rPr lang="en-US" sz="1100" dirty="0"/>
              <a:t>, di, “No </a:t>
            </a:r>
            <a:r>
              <a:rPr lang="en-US" sz="1100" dirty="0" err="1"/>
              <a:t>tiene</a:t>
            </a:r>
            <a:r>
              <a:rPr lang="en-US" sz="1100" dirty="0"/>
              <a:t> mi </a:t>
            </a:r>
            <a:r>
              <a:rPr lang="en-US" sz="1100" dirty="0" err="1"/>
              <a:t>permiso</a:t>
            </a:r>
            <a:r>
              <a:rPr lang="en-US" sz="1100" dirty="0"/>
              <a:t> para </a:t>
            </a:r>
            <a:r>
              <a:rPr lang="en-US" sz="1100" dirty="0" err="1"/>
              <a:t>hacer</a:t>
            </a:r>
            <a:r>
              <a:rPr lang="en-US" sz="1100" dirty="0"/>
              <a:t> </a:t>
            </a:r>
            <a:r>
              <a:rPr lang="en-US" sz="1100" dirty="0" err="1"/>
              <a:t>esta</a:t>
            </a:r>
            <a:r>
              <a:rPr lang="en-US" sz="1100" dirty="0"/>
              <a:t> </a:t>
            </a:r>
            <a:r>
              <a:rPr lang="en-US" sz="1100" dirty="0" err="1"/>
              <a:t>búsqueda</a:t>
            </a:r>
            <a:r>
              <a:rPr lang="en-US" sz="1100" dirty="0"/>
              <a:t>.” </a:t>
            </a:r>
          </a:p>
          <a:p>
            <a:pPr marL="0" indent="0">
              <a:lnSpc>
                <a:spcPct val="110000"/>
              </a:lnSpc>
              <a:buNone/>
            </a:pPr>
            <a:r>
              <a:rPr lang="en-US" sz="1100" dirty="0"/>
              <a:t>• NO MIENTAS y no le des </a:t>
            </a:r>
            <a:r>
              <a:rPr lang="en-US" sz="1100" dirty="0" err="1"/>
              <a:t>ninguna</a:t>
            </a:r>
            <a:r>
              <a:rPr lang="en-US" sz="1100" dirty="0"/>
              <a:t> </a:t>
            </a:r>
            <a:r>
              <a:rPr lang="en-US" sz="1100" dirty="0" err="1"/>
              <a:t>documentación</a:t>
            </a:r>
            <a:r>
              <a:rPr lang="en-US" sz="1100" dirty="0"/>
              <a:t> </a:t>
            </a:r>
            <a:r>
              <a:rPr lang="en-US" sz="1100" dirty="0" err="1"/>
              <a:t>extranjera</a:t>
            </a:r>
            <a:r>
              <a:rPr lang="en-US" sz="1100" dirty="0"/>
              <a:t> o falsa. No </a:t>
            </a:r>
            <a:r>
              <a:rPr lang="en-US" sz="1100" dirty="0" err="1"/>
              <a:t>te</a:t>
            </a:r>
            <a:r>
              <a:rPr lang="en-US" sz="1100" dirty="0"/>
              <a:t> </a:t>
            </a:r>
            <a:r>
              <a:rPr lang="en-US" sz="1100" dirty="0" err="1"/>
              <a:t>huyas</a:t>
            </a:r>
            <a:r>
              <a:rPr lang="en-US" sz="1100" dirty="0"/>
              <a:t>. No </a:t>
            </a:r>
            <a:r>
              <a:rPr lang="en-US" sz="1100" dirty="0" err="1"/>
              <a:t>te</a:t>
            </a:r>
            <a:r>
              <a:rPr lang="en-US" sz="1100" dirty="0"/>
              <a:t> </a:t>
            </a:r>
            <a:r>
              <a:rPr lang="en-US" sz="1100" dirty="0" err="1"/>
              <a:t>resistas</a:t>
            </a:r>
            <a:r>
              <a:rPr lang="en-US" sz="1100" dirty="0"/>
              <a:t> al </a:t>
            </a:r>
            <a:r>
              <a:rPr lang="en-US" sz="1100" dirty="0" err="1"/>
              <a:t>arresto</a:t>
            </a:r>
            <a:r>
              <a:rPr lang="en-US" sz="1100" dirty="0"/>
              <a:t>. </a:t>
            </a:r>
          </a:p>
          <a:p>
            <a:pPr marL="0" indent="0">
              <a:lnSpc>
                <a:spcPct val="110000"/>
              </a:lnSpc>
              <a:buNone/>
            </a:pPr>
            <a:r>
              <a:rPr lang="en-US" sz="1100" dirty="0"/>
              <a:t>• No </a:t>
            </a:r>
            <a:r>
              <a:rPr lang="en-US" sz="1100" dirty="0" err="1"/>
              <a:t>contestes</a:t>
            </a:r>
            <a:r>
              <a:rPr lang="en-US" sz="1100" dirty="0"/>
              <a:t> </a:t>
            </a:r>
            <a:r>
              <a:rPr lang="en-US" sz="1100" dirty="0" err="1"/>
              <a:t>preguntas</a:t>
            </a:r>
            <a:r>
              <a:rPr lang="en-US" sz="1100" dirty="0"/>
              <a:t> </a:t>
            </a:r>
            <a:r>
              <a:rPr lang="en-US" sz="1100" dirty="0" err="1"/>
              <a:t>sobre</a:t>
            </a:r>
            <a:r>
              <a:rPr lang="en-US" sz="1100" dirty="0"/>
              <a:t> </a:t>
            </a:r>
            <a:r>
              <a:rPr lang="en-US" sz="1100" dirty="0" err="1"/>
              <a:t>tu</a:t>
            </a:r>
            <a:r>
              <a:rPr lang="en-US" sz="1100" dirty="0"/>
              <a:t> </a:t>
            </a:r>
            <a:r>
              <a:rPr lang="en-US" sz="1100" dirty="0" err="1"/>
              <a:t>estatus</a:t>
            </a:r>
            <a:r>
              <a:rPr lang="en-US" sz="1100" dirty="0"/>
              <a:t> </a:t>
            </a:r>
            <a:r>
              <a:rPr lang="en-US" sz="1100" dirty="0" err="1"/>
              <a:t>migratorio</a:t>
            </a:r>
            <a:r>
              <a:rPr lang="en-US" sz="1100" dirty="0"/>
              <a:t> o </a:t>
            </a:r>
            <a:r>
              <a:rPr lang="en-US" sz="1100" dirty="0" err="1"/>
              <a:t>donde</a:t>
            </a:r>
            <a:r>
              <a:rPr lang="en-US" sz="1100" dirty="0"/>
              <a:t> </a:t>
            </a:r>
            <a:r>
              <a:rPr lang="en-US" sz="1100" dirty="0" err="1"/>
              <a:t>naciste</a:t>
            </a:r>
            <a:r>
              <a:rPr lang="en-US" sz="1100" dirty="0"/>
              <a:t>. </a:t>
            </a:r>
            <a:r>
              <a:rPr lang="en-US" sz="1100" dirty="0" err="1"/>
              <a:t>Cualquier</a:t>
            </a:r>
            <a:r>
              <a:rPr lang="en-US" sz="1100" dirty="0"/>
              <a:t> </a:t>
            </a:r>
            <a:r>
              <a:rPr lang="en-US" sz="1100" dirty="0" err="1"/>
              <a:t>información</a:t>
            </a:r>
            <a:r>
              <a:rPr lang="en-US" sz="1100" dirty="0"/>
              <a:t> que </a:t>
            </a:r>
            <a:r>
              <a:rPr lang="en-US" sz="1100" dirty="0" err="1"/>
              <a:t>proporciones</a:t>
            </a:r>
            <a:r>
              <a:rPr lang="en-US" sz="1100" dirty="0"/>
              <a:t> </a:t>
            </a:r>
            <a:r>
              <a:rPr lang="en-US" sz="1100" dirty="0" err="1"/>
              <a:t>será</a:t>
            </a:r>
            <a:r>
              <a:rPr lang="en-US" sz="1100" dirty="0"/>
              <a:t> </a:t>
            </a:r>
            <a:r>
              <a:rPr lang="en-US" sz="1100" dirty="0" err="1"/>
              <a:t>usada</a:t>
            </a:r>
            <a:r>
              <a:rPr lang="en-US" sz="1100" dirty="0"/>
              <a:t> </a:t>
            </a:r>
            <a:r>
              <a:rPr lang="en-US" sz="1100" dirty="0" err="1"/>
              <a:t>en</a:t>
            </a:r>
            <a:r>
              <a:rPr lang="en-US" sz="1100" dirty="0"/>
              <a:t> </a:t>
            </a:r>
            <a:r>
              <a:rPr lang="en-US" sz="1100" dirty="0" err="1"/>
              <a:t>tu</a:t>
            </a:r>
            <a:r>
              <a:rPr lang="en-US" sz="1100" dirty="0"/>
              <a:t> contra. No </a:t>
            </a:r>
            <a:r>
              <a:rPr lang="en-US" sz="1100" dirty="0" err="1"/>
              <a:t>entregues</a:t>
            </a:r>
            <a:r>
              <a:rPr lang="en-US" sz="1100" dirty="0"/>
              <a:t> </a:t>
            </a:r>
            <a:r>
              <a:rPr lang="en-US" sz="1100" dirty="0" err="1"/>
              <a:t>ningún</a:t>
            </a:r>
            <a:r>
              <a:rPr lang="en-US" sz="1100" dirty="0"/>
              <a:t> </a:t>
            </a:r>
            <a:r>
              <a:rPr lang="en-US" sz="1100" dirty="0" err="1"/>
              <a:t>documento</a:t>
            </a:r>
            <a:r>
              <a:rPr lang="en-US" sz="1100" dirty="0"/>
              <a:t> </a:t>
            </a:r>
            <a:r>
              <a:rPr lang="en-US" sz="1100" dirty="0" err="1"/>
              <a:t>extranjero</a:t>
            </a:r>
            <a:r>
              <a:rPr lang="en-US" sz="1100" dirty="0"/>
              <a:t>, tales </a:t>
            </a:r>
            <a:r>
              <a:rPr lang="en-US" sz="1100" dirty="0" err="1"/>
              <a:t>como</a:t>
            </a:r>
            <a:r>
              <a:rPr lang="en-US" sz="1100" dirty="0"/>
              <a:t> un </a:t>
            </a:r>
            <a:r>
              <a:rPr lang="en-US" sz="1100" dirty="0" err="1"/>
              <a:t>pasaporte</a:t>
            </a:r>
            <a:r>
              <a:rPr lang="en-US" sz="1100" dirty="0"/>
              <a:t>, </a:t>
            </a:r>
            <a:r>
              <a:rPr lang="en-US" sz="1100" dirty="0" err="1"/>
              <a:t>identificación</a:t>
            </a:r>
            <a:r>
              <a:rPr lang="en-US" sz="1100" dirty="0"/>
              <a:t> consular, o visas </a:t>
            </a:r>
            <a:r>
              <a:rPr lang="en-US" sz="1100" dirty="0" err="1"/>
              <a:t>expiradas</a:t>
            </a:r>
            <a:r>
              <a:rPr lang="en-US" sz="1100" dirty="0"/>
              <a:t>. </a:t>
            </a:r>
          </a:p>
          <a:p>
            <a:pPr marL="0" indent="0">
              <a:lnSpc>
                <a:spcPct val="110000"/>
              </a:lnSpc>
              <a:buNone/>
            </a:pPr>
            <a:r>
              <a:rPr lang="en-US" sz="1100" dirty="0"/>
              <a:t>• Si </a:t>
            </a:r>
            <a:r>
              <a:rPr lang="en-US" sz="1100" dirty="0" err="1"/>
              <a:t>estas</a:t>
            </a:r>
            <a:r>
              <a:rPr lang="en-US" sz="1100" dirty="0"/>
              <a:t> </a:t>
            </a:r>
            <a:r>
              <a:rPr lang="en-US" sz="1100" dirty="0" err="1"/>
              <a:t>en</a:t>
            </a:r>
            <a:r>
              <a:rPr lang="en-US" sz="1100" dirty="0"/>
              <a:t> la Corte Criminal para </a:t>
            </a:r>
            <a:r>
              <a:rPr lang="en-US" sz="1100" dirty="0" err="1"/>
              <a:t>una</a:t>
            </a:r>
            <a:r>
              <a:rPr lang="en-US" sz="1100" dirty="0"/>
              <a:t> </a:t>
            </a:r>
            <a:r>
              <a:rPr lang="en-US" sz="1100" dirty="0" err="1"/>
              <a:t>cita</a:t>
            </a:r>
            <a:r>
              <a:rPr lang="en-US" sz="1100" dirty="0"/>
              <a:t>, </a:t>
            </a:r>
            <a:r>
              <a:rPr lang="en-US" sz="1100" dirty="0" err="1"/>
              <a:t>pidele</a:t>
            </a:r>
            <a:r>
              <a:rPr lang="en-US" sz="1100" dirty="0"/>
              <a:t> al ICE que </a:t>
            </a:r>
            <a:r>
              <a:rPr lang="en-US" sz="1100" dirty="0" err="1"/>
              <a:t>te</a:t>
            </a:r>
            <a:r>
              <a:rPr lang="en-US" sz="1100" dirty="0"/>
              <a:t> </a:t>
            </a:r>
            <a:r>
              <a:rPr lang="en-US" sz="1100" dirty="0" err="1"/>
              <a:t>dejara</a:t>
            </a:r>
            <a:r>
              <a:rPr lang="en-US" sz="1100" dirty="0"/>
              <a:t> </a:t>
            </a:r>
            <a:r>
              <a:rPr lang="en-US" sz="1100" dirty="0" err="1"/>
              <a:t>hablar</a:t>
            </a:r>
            <a:r>
              <a:rPr lang="en-US" sz="1100" dirty="0"/>
              <a:t> con </a:t>
            </a:r>
            <a:r>
              <a:rPr lang="en-US" sz="1100" dirty="0" err="1"/>
              <a:t>tu</a:t>
            </a:r>
            <a:r>
              <a:rPr lang="en-US" sz="1100" dirty="0"/>
              <a:t> abogado penal antes del </a:t>
            </a:r>
            <a:r>
              <a:rPr lang="en-US" sz="1100" dirty="0" err="1"/>
              <a:t>arresto</a:t>
            </a:r>
            <a:endParaRPr lang="en-US" sz="1100" dirty="0"/>
          </a:p>
        </p:txBody>
      </p:sp>
      <p:sp>
        <p:nvSpPr>
          <p:cNvPr id="8" name="Text Placeholder 3">
            <a:extLst>
              <a:ext uri="{FF2B5EF4-FFF2-40B4-BE49-F238E27FC236}">
                <a16:creationId xmlns:a16="http://schemas.microsoft.com/office/drawing/2014/main" id="{D6FD399C-AB37-086B-88DE-C82F46387EEE}"/>
              </a:ext>
            </a:extLst>
          </p:cNvPr>
          <p:cNvSpPr>
            <a:spLocks noGrp="1"/>
          </p:cNvSpPr>
          <p:nvPr>
            <p:ph type="body" sz="half" idx="2"/>
          </p:nvPr>
        </p:nvSpPr>
        <p:spPr>
          <a:xfrm>
            <a:off x="597160" y="2311121"/>
            <a:ext cx="3595634" cy="3728895"/>
          </a:xfrm>
        </p:spPr>
        <p:txBody>
          <a:bodyPr/>
          <a:lstStyle/>
          <a:p>
            <a:r>
              <a:rPr lang="en-US" sz="2000" dirty="0"/>
              <a:t>¿</a:t>
            </a:r>
            <a:r>
              <a:rPr lang="en-US" sz="2000" err="1"/>
              <a:t>Cuales</a:t>
            </a:r>
            <a:r>
              <a:rPr lang="en-US" sz="2000" dirty="0"/>
              <a:t> son mis derechos </a:t>
            </a:r>
            <a:r>
              <a:rPr lang="en-US" sz="2000" err="1"/>
              <a:t>si</a:t>
            </a:r>
            <a:r>
              <a:rPr lang="en-US" sz="2000" dirty="0"/>
              <a:t> </a:t>
            </a:r>
            <a:r>
              <a:rPr lang="en-US" sz="2000" err="1"/>
              <a:t>el</a:t>
            </a:r>
            <a:r>
              <a:rPr lang="en-US" sz="2000" dirty="0"/>
              <a:t> ICE me </a:t>
            </a:r>
            <a:r>
              <a:rPr lang="en-US" sz="2000" err="1"/>
              <a:t>detiene</a:t>
            </a:r>
            <a:r>
              <a:rPr lang="en-US" sz="2000" dirty="0"/>
              <a:t> </a:t>
            </a:r>
            <a:r>
              <a:rPr lang="en-US" sz="2000" err="1"/>
              <a:t>en</a:t>
            </a:r>
            <a:r>
              <a:rPr lang="en-US" sz="2000" dirty="0"/>
              <a:t> la </a:t>
            </a:r>
            <a:r>
              <a:rPr lang="en-US" sz="2000" err="1"/>
              <a:t>calle</a:t>
            </a:r>
            <a:r>
              <a:rPr lang="en-US" sz="2000" dirty="0"/>
              <a:t> o </a:t>
            </a:r>
            <a:r>
              <a:rPr lang="en-US" sz="2000" err="1"/>
              <a:t>en</a:t>
            </a:r>
            <a:r>
              <a:rPr lang="en-US" sz="2000" dirty="0"/>
              <a:t> la corte criminal? </a:t>
            </a:r>
          </a:p>
        </p:txBody>
      </p:sp>
      <p:sp>
        <p:nvSpPr>
          <p:cNvPr id="10" name="Date Placeholder 4">
            <a:extLst>
              <a:ext uri="{FF2B5EF4-FFF2-40B4-BE49-F238E27FC236}">
                <a16:creationId xmlns:a16="http://schemas.microsoft.com/office/drawing/2014/main" id="{8515B599-7CF5-4C48-C374-F34CC55CCDB1}"/>
              </a:ext>
            </a:extLst>
          </p:cNvPr>
          <p:cNvSpPr>
            <a:spLocks noGrp="1"/>
          </p:cNvSpPr>
          <p:nvPr>
            <p:ph type="dt" sz="half" idx="10"/>
          </p:nvPr>
        </p:nvSpPr>
        <p:spPr>
          <a:xfrm>
            <a:off x="137160" y="6453002"/>
            <a:ext cx="3494314" cy="365125"/>
          </a:xfrm>
        </p:spPr>
        <p:txBody>
          <a:bodyPr/>
          <a:lstStyle/>
          <a:p>
            <a:pPr>
              <a:spcAft>
                <a:spcPts val="600"/>
              </a:spcAft>
            </a:pPr>
            <a:fld id="{61D66B22-5177-4383-A8E1-43A60B50FC5C}" type="datetime1">
              <a:pPr>
                <a:spcAft>
                  <a:spcPts val="600"/>
                </a:spcAft>
              </a:pPr>
              <a:t>1/25/2025</a:t>
            </a:fld>
            <a:endParaRPr lang="en-US"/>
          </a:p>
        </p:txBody>
      </p:sp>
      <p:sp>
        <p:nvSpPr>
          <p:cNvPr id="12" name="Footer Placeholder 5">
            <a:extLst>
              <a:ext uri="{FF2B5EF4-FFF2-40B4-BE49-F238E27FC236}">
                <a16:creationId xmlns:a16="http://schemas.microsoft.com/office/drawing/2014/main" id="{46FAB225-B70C-140C-5B69-4C59E2B443F8}"/>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4" name="Slide Number Placeholder 6">
            <a:extLst>
              <a:ext uri="{FF2B5EF4-FFF2-40B4-BE49-F238E27FC236}">
                <a16:creationId xmlns:a16="http://schemas.microsoft.com/office/drawing/2014/main" id="{12538B08-2432-CCD1-8D72-58DB745907D4}"/>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16</a:t>
            </a:fld>
            <a:endParaRPr lang="en-US"/>
          </a:p>
        </p:txBody>
      </p:sp>
    </p:spTree>
    <p:extLst>
      <p:ext uri="{BB962C8B-B14F-4D97-AF65-F5344CB8AC3E}">
        <p14:creationId xmlns:p14="http://schemas.microsoft.com/office/powerpoint/2010/main" val="2274134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CF5C-FC70-BA73-5E76-2992E46F76DB}"/>
              </a:ext>
            </a:extLst>
          </p:cNvPr>
          <p:cNvSpPr>
            <a:spLocks noGrp="1"/>
          </p:cNvSpPr>
          <p:nvPr>
            <p:ph type="title"/>
          </p:nvPr>
        </p:nvSpPr>
        <p:spPr>
          <a:xfrm>
            <a:off x="597160" y="553616"/>
            <a:ext cx="3595634" cy="1757505"/>
          </a:xfrm>
        </p:spPr>
        <p:txBody>
          <a:bodyPr anchor="t">
            <a:normAutofit/>
          </a:bodyPr>
          <a:lstStyle/>
          <a:p>
            <a:r>
              <a:rPr lang="en-US"/>
              <a:t>Como </a:t>
            </a:r>
            <a:r>
              <a:rPr lang="en-US" err="1"/>
              <a:t>Puedo</a:t>
            </a:r>
            <a:r>
              <a:rPr lang="en-US"/>
              <a:t> </a:t>
            </a:r>
            <a:r>
              <a:rPr lang="en-US" err="1"/>
              <a:t>Prepararme</a:t>
            </a:r>
            <a:r>
              <a:rPr lang="en-US"/>
              <a:t> y </a:t>
            </a:r>
            <a:r>
              <a:rPr lang="en-US" err="1"/>
              <a:t>Protegerme</a:t>
            </a:r>
            <a:r>
              <a:rPr lang="en-US"/>
              <a:t>?</a:t>
            </a:r>
          </a:p>
        </p:txBody>
      </p:sp>
      <p:sp>
        <p:nvSpPr>
          <p:cNvPr id="22" name="Text Placeholder 3">
            <a:extLst>
              <a:ext uri="{FF2B5EF4-FFF2-40B4-BE49-F238E27FC236}">
                <a16:creationId xmlns:a16="http://schemas.microsoft.com/office/drawing/2014/main" id="{9E050374-D19A-7928-1648-98BAC3663640}"/>
              </a:ext>
            </a:extLst>
          </p:cNvPr>
          <p:cNvSpPr>
            <a:spLocks noGrp="1"/>
          </p:cNvSpPr>
          <p:nvPr>
            <p:ph type="body" sz="half" idx="2"/>
          </p:nvPr>
        </p:nvSpPr>
        <p:spPr>
          <a:xfrm>
            <a:off x="597160" y="2311121"/>
            <a:ext cx="3595634" cy="3728895"/>
          </a:xfrm>
        </p:spPr>
        <p:txBody>
          <a:bodyPr anchor="t">
            <a:normAutofit/>
          </a:bodyPr>
          <a:lstStyle/>
          <a:p>
            <a:r>
              <a:rPr lang="en-US" sz="2000" dirty="0"/>
              <a:t>¿</a:t>
            </a:r>
            <a:r>
              <a:rPr lang="en-US" sz="2000" err="1"/>
              <a:t>Pueden</a:t>
            </a:r>
            <a:r>
              <a:rPr lang="en-US" sz="2000" dirty="0"/>
              <a:t> </a:t>
            </a:r>
            <a:r>
              <a:rPr lang="en-US" sz="2000" err="1"/>
              <a:t>entrar</a:t>
            </a:r>
            <a:r>
              <a:rPr lang="en-US" sz="2000" dirty="0"/>
              <a:t> </a:t>
            </a:r>
            <a:r>
              <a:rPr lang="en-US" sz="2000" err="1"/>
              <a:t>los</a:t>
            </a:r>
            <a:r>
              <a:rPr lang="en-US" sz="2000" dirty="0"/>
              <a:t> </a:t>
            </a:r>
            <a:r>
              <a:rPr lang="en-US" sz="2000" err="1"/>
              <a:t>agentes</a:t>
            </a:r>
            <a:r>
              <a:rPr lang="en-US" sz="2000" dirty="0"/>
              <a:t> del ICE a mi casa para </a:t>
            </a:r>
            <a:r>
              <a:rPr lang="en-US" sz="2000" err="1"/>
              <a:t>arrestarme</a:t>
            </a:r>
            <a:r>
              <a:rPr lang="en-US" sz="2000" dirty="0"/>
              <a:t>? </a:t>
            </a:r>
          </a:p>
        </p:txBody>
      </p:sp>
      <p:sp>
        <p:nvSpPr>
          <p:cNvPr id="23" name="Date Placeholder 4">
            <a:extLst>
              <a:ext uri="{FF2B5EF4-FFF2-40B4-BE49-F238E27FC236}">
                <a16:creationId xmlns:a16="http://schemas.microsoft.com/office/drawing/2014/main" id="{FAF62280-CD26-B07B-25E0-15195FE340DA}"/>
              </a:ext>
            </a:extLst>
          </p:cNvPr>
          <p:cNvSpPr>
            <a:spLocks noGrp="1"/>
          </p:cNvSpPr>
          <p:nvPr>
            <p:ph type="dt" sz="half" idx="10"/>
          </p:nvPr>
        </p:nvSpPr>
        <p:spPr>
          <a:xfrm>
            <a:off x="137160" y="6453002"/>
            <a:ext cx="3494314" cy="365125"/>
          </a:xfrm>
        </p:spPr>
        <p:txBody>
          <a:bodyPr anchor="ctr">
            <a:normAutofit/>
          </a:bodyPr>
          <a:lstStyle/>
          <a:p>
            <a:pPr>
              <a:spcAft>
                <a:spcPts val="600"/>
              </a:spcAft>
            </a:pPr>
            <a:fld id="{083A44CC-E4C9-43FA-B34F-534C61220FF7}" type="datetime1">
              <a:rPr lang="en-US"/>
              <a:pPr>
                <a:spcAft>
                  <a:spcPts val="600"/>
                </a:spcAft>
              </a:pPr>
              <a:t>1/25/2025</a:t>
            </a:fld>
            <a:endParaRPr lang="en-US"/>
          </a:p>
        </p:txBody>
      </p:sp>
      <p:sp>
        <p:nvSpPr>
          <p:cNvPr id="24" name="Footer Placeholder 5">
            <a:extLst>
              <a:ext uri="{FF2B5EF4-FFF2-40B4-BE49-F238E27FC236}">
                <a16:creationId xmlns:a16="http://schemas.microsoft.com/office/drawing/2014/main" id="{8F54EDCB-1E59-14A1-797A-6733CD9A74B1}"/>
              </a:ext>
            </a:extLst>
          </p:cNvPr>
          <p:cNvSpPr>
            <a:spLocks noGrp="1"/>
          </p:cNvSpPr>
          <p:nvPr>
            <p:ph type="ftr" sz="quarter" idx="11"/>
          </p:nvPr>
        </p:nvSpPr>
        <p:spPr>
          <a:xfrm>
            <a:off x="8876521" y="6453002"/>
            <a:ext cx="2805405" cy="365125"/>
          </a:xfrm>
        </p:spPr>
        <p:txBody>
          <a:bodyPr anchor="ctr">
            <a:normAutofit/>
          </a:bodyPr>
          <a:lstStyle/>
          <a:p>
            <a:pPr>
              <a:lnSpc>
                <a:spcPct val="90000"/>
              </a:lnSpc>
              <a:spcAft>
                <a:spcPts val="600"/>
              </a:spcAft>
            </a:pPr>
            <a:r>
              <a:rPr lang="en-US" sz="700"/>
              <a:t>
              </a:t>
            </a:r>
          </a:p>
        </p:txBody>
      </p:sp>
      <p:sp>
        <p:nvSpPr>
          <p:cNvPr id="25" name="Slide Number Placeholder 6">
            <a:extLst>
              <a:ext uri="{FF2B5EF4-FFF2-40B4-BE49-F238E27FC236}">
                <a16:creationId xmlns:a16="http://schemas.microsoft.com/office/drawing/2014/main" id="{6607C5ED-7B44-EB92-3FCB-10DB1AACB65D}"/>
              </a:ext>
            </a:extLst>
          </p:cNvPr>
          <p:cNvSpPr>
            <a:spLocks noGrp="1"/>
          </p:cNvSpPr>
          <p:nvPr>
            <p:ph type="sldNum" sz="quarter" idx="12"/>
          </p:nvPr>
        </p:nvSpPr>
        <p:spPr>
          <a:xfrm>
            <a:off x="11632162" y="6453002"/>
            <a:ext cx="429207" cy="365125"/>
          </a:xfrm>
        </p:spPr>
        <p:txBody>
          <a:bodyPr anchor="ctr">
            <a:normAutofit/>
          </a:bodyPr>
          <a:lstStyle/>
          <a:p>
            <a:pPr>
              <a:spcAft>
                <a:spcPts val="600"/>
              </a:spcAft>
            </a:pPr>
            <a:fld id="{CC057153-B650-4DEB-B370-79DDCFDCE934}" type="slidenum">
              <a:rPr lang="en-US" dirty="0"/>
              <a:pPr>
                <a:spcAft>
                  <a:spcPts val="600"/>
                </a:spcAft>
              </a:pPr>
              <a:t>17</a:t>
            </a:fld>
            <a:endParaRPr lang="en-US"/>
          </a:p>
        </p:txBody>
      </p:sp>
      <p:graphicFrame>
        <p:nvGraphicFramePr>
          <p:cNvPr id="26" name="Content Placeholder 2">
            <a:extLst>
              <a:ext uri="{FF2B5EF4-FFF2-40B4-BE49-F238E27FC236}">
                <a16:creationId xmlns:a16="http://schemas.microsoft.com/office/drawing/2014/main" id="{FBAE8108-3BDC-8A35-15F1-E47BCF424710}"/>
              </a:ext>
            </a:extLst>
          </p:cNvPr>
          <p:cNvGraphicFramePr>
            <a:graphicFrameLocks noGrp="1"/>
          </p:cNvGraphicFramePr>
          <p:nvPr>
            <p:ph idx="1"/>
            <p:extLst>
              <p:ext uri="{D42A27DB-BD31-4B8C-83A1-F6EECF244321}">
                <p14:modId xmlns:p14="http://schemas.microsoft.com/office/powerpoint/2010/main" val="214971778"/>
              </p:ext>
            </p:extLst>
          </p:nvPr>
        </p:nvGraphicFramePr>
        <p:xfrm>
          <a:off x="5134708" y="553616"/>
          <a:ext cx="6279741"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5310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B81F8-3C2D-A5DC-428E-605CBA2D5BB0}"/>
              </a:ext>
            </a:extLst>
          </p:cNvPr>
          <p:cNvSpPr>
            <a:spLocks noGrp="1"/>
          </p:cNvSpPr>
          <p:nvPr>
            <p:ph type="title"/>
          </p:nvPr>
        </p:nvSpPr>
        <p:spPr>
          <a:xfrm>
            <a:off x="612648" y="548640"/>
            <a:ext cx="10741152" cy="1132258"/>
          </a:xfrm>
        </p:spPr>
        <p:txBody>
          <a:bodyPr anchor="t">
            <a:normAutofit/>
          </a:bodyPr>
          <a:lstStyle/>
          <a:p>
            <a:r>
              <a:rPr lang="en-US"/>
              <a:t>Como </a:t>
            </a:r>
            <a:r>
              <a:rPr lang="en-US" err="1"/>
              <a:t>Puedo</a:t>
            </a:r>
            <a:r>
              <a:rPr lang="en-US"/>
              <a:t> </a:t>
            </a:r>
            <a:r>
              <a:rPr lang="en-US" err="1"/>
              <a:t>Prepararme</a:t>
            </a:r>
            <a:r>
              <a:rPr lang="en-US"/>
              <a:t> y </a:t>
            </a:r>
            <a:r>
              <a:rPr lang="en-US" err="1"/>
              <a:t>Protegerme</a:t>
            </a:r>
            <a:r>
              <a:rPr lang="en-US"/>
              <a:t>?</a:t>
            </a:r>
          </a:p>
        </p:txBody>
      </p:sp>
      <p:sp>
        <p:nvSpPr>
          <p:cNvPr id="9" name="Text Placeholder 3">
            <a:extLst>
              <a:ext uri="{FF2B5EF4-FFF2-40B4-BE49-F238E27FC236}">
                <a16:creationId xmlns:a16="http://schemas.microsoft.com/office/drawing/2014/main" id="{08901727-BFE7-8D61-E201-65AC5016C549}"/>
              </a:ext>
            </a:extLst>
          </p:cNvPr>
          <p:cNvSpPr>
            <a:spLocks noGrp="1"/>
          </p:cNvSpPr>
          <p:nvPr>
            <p:ph sz="half" idx="1"/>
          </p:nvPr>
        </p:nvSpPr>
        <p:spPr>
          <a:xfrm>
            <a:off x="612648" y="1825625"/>
            <a:ext cx="5181600" cy="4351338"/>
          </a:xfrm>
        </p:spPr>
        <p:txBody>
          <a:bodyPr>
            <a:normAutofit/>
          </a:bodyPr>
          <a:lstStyle/>
          <a:p>
            <a:r>
              <a:rPr lang="en-US"/>
              <a:t>¿Qué puedo hacer si el ICE está en mi casa para hacer un arresto? </a:t>
            </a:r>
            <a:endParaRPr lang="en-US" dirty="0"/>
          </a:p>
        </p:txBody>
      </p:sp>
      <p:sp>
        <p:nvSpPr>
          <p:cNvPr id="11" name="Date Placeholder 4">
            <a:extLst>
              <a:ext uri="{FF2B5EF4-FFF2-40B4-BE49-F238E27FC236}">
                <a16:creationId xmlns:a16="http://schemas.microsoft.com/office/drawing/2014/main" id="{B9D81B0F-D37C-59AF-3809-8F528A0C0DEF}"/>
              </a:ext>
            </a:extLst>
          </p:cNvPr>
          <p:cNvSpPr>
            <a:spLocks noGrp="1"/>
          </p:cNvSpPr>
          <p:nvPr>
            <p:ph type="dt" sz="half" idx="10"/>
          </p:nvPr>
        </p:nvSpPr>
        <p:spPr>
          <a:xfrm>
            <a:off x="137160" y="6453002"/>
            <a:ext cx="3494314" cy="365125"/>
          </a:xfrm>
        </p:spPr>
        <p:txBody>
          <a:bodyPr anchor="ctr">
            <a:normAutofit/>
          </a:bodyPr>
          <a:lstStyle/>
          <a:p>
            <a:pPr>
              <a:spcAft>
                <a:spcPts val="600"/>
              </a:spcAft>
            </a:pPr>
            <a:fld id="{9118CBC9-61C9-4776-B93F-FAE2FC9A0024}" type="datetime1">
              <a:rPr lang="en-US"/>
              <a:pPr>
                <a:spcAft>
                  <a:spcPts val="600"/>
                </a:spcAft>
              </a:pPr>
              <a:t>1/25/2025</a:t>
            </a:fld>
            <a:endParaRPr lang="en-US"/>
          </a:p>
        </p:txBody>
      </p:sp>
      <p:sp>
        <p:nvSpPr>
          <p:cNvPr id="13" name="Footer Placeholder 5">
            <a:extLst>
              <a:ext uri="{FF2B5EF4-FFF2-40B4-BE49-F238E27FC236}">
                <a16:creationId xmlns:a16="http://schemas.microsoft.com/office/drawing/2014/main" id="{828EEFC3-6644-8CF8-71CE-41F9C1A4ACEB}"/>
              </a:ext>
            </a:extLst>
          </p:cNvPr>
          <p:cNvSpPr>
            <a:spLocks noGrp="1"/>
          </p:cNvSpPr>
          <p:nvPr>
            <p:ph type="ftr" sz="quarter" idx="11"/>
          </p:nvPr>
        </p:nvSpPr>
        <p:spPr>
          <a:xfrm>
            <a:off x="8876521" y="6453002"/>
            <a:ext cx="2805405" cy="365125"/>
          </a:xfrm>
        </p:spPr>
        <p:txBody>
          <a:bodyPr anchor="ctr">
            <a:normAutofit/>
          </a:bodyPr>
          <a:lstStyle/>
          <a:p>
            <a:pPr>
              <a:lnSpc>
                <a:spcPct val="90000"/>
              </a:lnSpc>
              <a:spcAft>
                <a:spcPts val="600"/>
              </a:spcAft>
            </a:pPr>
            <a:r>
              <a:rPr lang="en-US" sz="700"/>
              <a:t>
              </a:t>
            </a:r>
          </a:p>
        </p:txBody>
      </p:sp>
      <p:sp>
        <p:nvSpPr>
          <p:cNvPr id="15" name="Slide Number Placeholder 6">
            <a:extLst>
              <a:ext uri="{FF2B5EF4-FFF2-40B4-BE49-F238E27FC236}">
                <a16:creationId xmlns:a16="http://schemas.microsoft.com/office/drawing/2014/main" id="{37BCBBFE-D0B6-1301-5B19-FBDE09245012}"/>
              </a:ext>
            </a:extLst>
          </p:cNvPr>
          <p:cNvSpPr>
            <a:spLocks noGrp="1"/>
          </p:cNvSpPr>
          <p:nvPr>
            <p:ph type="sldNum" sz="quarter" idx="12"/>
          </p:nvPr>
        </p:nvSpPr>
        <p:spPr>
          <a:xfrm>
            <a:off x="11632162" y="6453002"/>
            <a:ext cx="429207" cy="365125"/>
          </a:xfrm>
        </p:spPr>
        <p:txBody>
          <a:bodyPr anchor="ctr">
            <a:normAutofit/>
          </a:bodyPr>
          <a:lstStyle/>
          <a:p>
            <a:pPr>
              <a:spcAft>
                <a:spcPts val="600"/>
              </a:spcAft>
            </a:pPr>
            <a:fld id="{CC057153-B650-4DEB-B370-79DDCFDCE934}" type="slidenum">
              <a:rPr lang="en-US" dirty="0"/>
              <a:pPr>
                <a:spcAft>
                  <a:spcPts val="600"/>
                </a:spcAft>
              </a:pPr>
              <a:t>18</a:t>
            </a:fld>
            <a:endParaRPr lang="en-US"/>
          </a:p>
        </p:txBody>
      </p:sp>
      <p:graphicFrame>
        <p:nvGraphicFramePr>
          <p:cNvPr id="5" name="Content Placeholder 2">
            <a:extLst>
              <a:ext uri="{FF2B5EF4-FFF2-40B4-BE49-F238E27FC236}">
                <a16:creationId xmlns:a16="http://schemas.microsoft.com/office/drawing/2014/main" id="{A72A4FD8-E6B4-46A0-7ABC-BB670744956A}"/>
              </a:ext>
            </a:extLst>
          </p:cNvPr>
          <p:cNvGraphicFramePr>
            <a:graphicFrameLocks noGrp="1"/>
          </p:cNvGraphicFramePr>
          <p:nvPr>
            <p:ph sz="half" idx="2"/>
            <p:extLst>
              <p:ext uri="{D42A27DB-BD31-4B8C-83A1-F6EECF244321}">
                <p14:modId xmlns:p14="http://schemas.microsoft.com/office/powerpoint/2010/main" val="350770913"/>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2968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658B-8FF3-DA26-8328-36E38C266FC6}"/>
              </a:ext>
            </a:extLst>
          </p:cNvPr>
          <p:cNvSpPr>
            <a:spLocks noGrp="1"/>
          </p:cNvSpPr>
          <p:nvPr>
            <p:ph type="title"/>
          </p:nvPr>
        </p:nvSpPr>
        <p:spPr>
          <a:xfrm>
            <a:off x="612648" y="548640"/>
            <a:ext cx="10653578" cy="1132258"/>
          </a:xfrm>
        </p:spPr>
        <p:txBody>
          <a:bodyPr anchor="t">
            <a:normAutofit/>
          </a:bodyPr>
          <a:lstStyle/>
          <a:p>
            <a:r>
              <a:rPr lang="en-US"/>
              <a:t>Como </a:t>
            </a:r>
            <a:r>
              <a:rPr lang="en-US" err="1"/>
              <a:t>Puedo</a:t>
            </a:r>
            <a:r>
              <a:rPr lang="en-US"/>
              <a:t> </a:t>
            </a:r>
            <a:r>
              <a:rPr lang="en-US" err="1"/>
              <a:t>Prepararme</a:t>
            </a:r>
            <a:r>
              <a:rPr lang="en-US"/>
              <a:t> y </a:t>
            </a:r>
            <a:r>
              <a:rPr lang="en-US" err="1"/>
              <a:t>Protegerme</a:t>
            </a:r>
            <a:r>
              <a:rPr lang="en-US"/>
              <a:t>?</a:t>
            </a:r>
          </a:p>
        </p:txBody>
      </p:sp>
      <p:sp>
        <p:nvSpPr>
          <p:cNvPr id="17" name="Date Placeholder 3">
            <a:extLst>
              <a:ext uri="{FF2B5EF4-FFF2-40B4-BE49-F238E27FC236}">
                <a16:creationId xmlns:a16="http://schemas.microsoft.com/office/drawing/2014/main" id="{1A7A1085-E903-DECF-50FE-CFC8BCB8E46E}"/>
              </a:ext>
            </a:extLst>
          </p:cNvPr>
          <p:cNvSpPr>
            <a:spLocks noGrp="1"/>
          </p:cNvSpPr>
          <p:nvPr>
            <p:ph type="dt" sz="half" idx="10"/>
          </p:nvPr>
        </p:nvSpPr>
        <p:spPr>
          <a:xfrm>
            <a:off x="137160" y="6453002"/>
            <a:ext cx="3494314" cy="365125"/>
          </a:xfrm>
        </p:spPr>
        <p:txBody>
          <a:bodyPr/>
          <a:lstStyle/>
          <a:p>
            <a:pPr>
              <a:spcAft>
                <a:spcPts val="600"/>
              </a:spcAft>
            </a:pPr>
            <a:fld id="{6823BC89-211D-4497-8892-1E690D095534}" type="datetime1">
              <a:pPr>
                <a:spcAft>
                  <a:spcPts val="600"/>
                </a:spcAft>
              </a:pPr>
              <a:t>1/25/2025</a:t>
            </a:fld>
            <a:endParaRPr lang="en-US"/>
          </a:p>
        </p:txBody>
      </p:sp>
      <p:sp>
        <p:nvSpPr>
          <p:cNvPr id="18" name="Footer Placeholder 4">
            <a:extLst>
              <a:ext uri="{FF2B5EF4-FFF2-40B4-BE49-F238E27FC236}">
                <a16:creationId xmlns:a16="http://schemas.microsoft.com/office/drawing/2014/main" id="{93BD6083-DA46-8409-19A2-D26A1593BB0B}"/>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9" name="Slide Number Placeholder 5">
            <a:extLst>
              <a:ext uri="{FF2B5EF4-FFF2-40B4-BE49-F238E27FC236}">
                <a16:creationId xmlns:a16="http://schemas.microsoft.com/office/drawing/2014/main" id="{0F4D2BC6-CE3D-57BA-A960-6F47F18C3A0E}"/>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19</a:t>
            </a:fld>
            <a:endParaRPr lang="en-US"/>
          </a:p>
        </p:txBody>
      </p:sp>
      <p:graphicFrame>
        <p:nvGraphicFramePr>
          <p:cNvPr id="20" name="Content Placeholder 2">
            <a:extLst>
              <a:ext uri="{FF2B5EF4-FFF2-40B4-BE49-F238E27FC236}">
                <a16:creationId xmlns:a16="http://schemas.microsoft.com/office/drawing/2014/main" id="{4E2C7292-4706-32E5-3E6F-87E117DA169E}"/>
              </a:ext>
            </a:extLst>
          </p:cNvPr>
          <p:cNvGraphicFramePr>
            <a:graphicFrameLocks noGrp="1"/>
          </p:cNvGraphicFramePr>
          <p:nvPr>
            <p:ph idx="1"/>
            <p:extLst>
              <p:ext uri="{D42A27DB-BD31-4B8C-83A1-F6EECF244321}">
                <p14:modId xmlns:p14="http://schemas.microsoft.com/office/powerpoint/2010/main" val="3252523508"/>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91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56612-0F14-1915-68D6-7C5947941242}"/>
              </a:ext>
            </a:extLst>
          </p:cNvPr>
          <p:cNvSpPr>
            <a:spLocks noGrp="1"/>
          </p:cNvSpPr>
          <p:nvPr>
            <p:ph type="title"/>
          </p:nvPr>
        </p:nvSpPr>
        <p:spPr>
          <a:xfrm>
            <a:off x="612648" y="548640"/>
            <a:ext cx="10653578" cy="1132258"/>
          </a:xfrm>
        </p:spPr>
        <p:txBody>
          <a:bodyPr anchor="t">
            <a:normAutofit/>
          </a:bodyPr>
          <a:lstStyle/>
          <a:p>
            <a:r>
              <a:rPr lang="en-US" dirty="0"/>
              <a:t>Que es un </a:t>
            </a:r>
            <a:r>
              <a:rPr lang="en-US" dirty="0" err="1"/>
              <a:t>orden</a:t>
            </a:r>
            <a:r>
              <a:rPr lang="en-US" dirty="0"/>
              <a:t> </a:t>
            </a:r>
            <a:r>
              <a:rPr lang="en-US" dirty="0" err="1"/>
              <a:t>ejecutivo</a:t>
            </a:r>
            <a:r>
              <a:rPr lang="en-US" dirty="0"/>
              <a:t>?</a:t>
            </a:r>
          </a:p>
        </p:txBody>
      </p:sp>
      <p:sp>
        <p:nvSpPr>
          <p:cNvPr id="9" name="Date Placeholder 3">
            <a:extLst>
              <a:ext uri="{FF2B5EF4-FFF2-40B4-BE49-F238E27FC236}">
                <a16:creationId xmlns:a16="http://schemas.microsoft.com/office/drawing/2014/main" id="{23AF28BA-631B-E912-3291-2D8F17C57810}"/>
              </a:ext>
            </a:extLst>
          </p:cNvPr>
          <p:cNvSpPr>
            <a:spLocks noGrp="1"/>
          </p:cNvSpPr>
          <p:nvPr>
            <p:ph type="dt" sz="half" idx="10"/>
          </p:nvPr>
        </p:nvSpPr>
        <p:spPr>
          <a:xfrm>
            <a:off x="137160" y="6453002"/>
            <a:ext cx="3494314" cy="365125"/>
          </a:xfrm>
        </p:spPr>
        <p:txBody>
          <a:bodyPr/>
          <a:lstStyle/>
          <a:p>
            <a:pPr>
              <a:spcAft>
                <a:spcPts val="600"/>
              </a:spcAft>
            </a:pPr>
            <a:fld id="{2ECE5D6B-1D98-47E4-B2AC-556BD9CE6011}" type="datetime1">
              <a:pPr>
                <a:spcAft>
                  <a:spcPts val="600"/>
                </a:spcAft>
              </a:pPr>
              <a:t>1/25/2025</a:t>
            </a:fld>
            <a:endParaRPr lang="en-US"/>
          </a:p>
        </p:txBody>
      </p:sp>
      <p:sp>
        <p:nvSpPr>
          <p:cNvPr id="11" name="Footer Placeholder 4">
            <a:extLst>
              <a:ext uri="{FF2B5EF4-FFF2-40B4-BE49-F238E27FC236}">
                <a16:creationId xmlns:a16="http://schemas.microsoft.com/office/drawing/2014/main" id="{FB8A1FC1-2C5C-B4BD-CDFB-4B37246D8E2D}"/>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3" name="Slide Number Placeholder 5">
            <a:extLst>
              <a:ext uri="{FF2B5EF4-FFF2-40B4-BE49-F238E27FC236}">
                <a16:creationId xmlns:a16="http://schemas.microsoft.com/office/drawing/2014/main" id="{35E0586F-13FA-0324-E6AF-BA6EB9DAFF0F}"/>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2</a:t>
            </a:fld>
            <a:endParaRPr lang="en-US"/>
          </a:p>
        </p:txBody>
      </p:sp>
      <p:graphicFrame>
        <p:nvGraphicFramePr>
          <p:cNvPr id="5" name="Text Placeholder 2">
            <a:extLst>
              <a:ext uri="{FF2B5EF4-FFF2-40B4-BE49-F238E27FC236}">
                <a16:creationId xmlns:a16="http://schemas.microsoft.com/office/drawing/2014/main" id="{DD4C5128-A296-389C-987C-8378FCC6229D}"/>
              </a:ext>
            </a:extLst>
          </p:cNvPr>
          <p:cNvGraphicFramePr/>
          <p:nvPr>
            <p:extLst>
              <p:ext uri="{D42A27DB-BD31-4B8C-83A1-F6EECF244321}">
                <p14:modId xmlns:p14="http://schemas.microsoft.com/office/powerpoint/2010/main" val="1146088569"/>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8576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96810-7148-34C0-528C-E1BA993AE3B6}"/>
              </a:ext>
            </a:extLst>
          </p:cNvPr>
          <p:cNvSpPr>
            <a:spLocks noGrp="1"/>
          </p:cNvSpPr>
          <p:nvPr>
            <p:ph type="title"/>
          </p:nvPr>
        </p:nvSpPr>
        <p:spPr>
          <a:xfrm>
            <a:off x="612648" y="548640"/>
            <a:ext cx="10653578" cy="1132258"/>
          </a:xfrm>
        </p:spPr>
        <p:txBody>
          <a:bodyPr anchor="t">
            <a:normAutofit/>
          </a:bodyPr>
          <a:lstStyle/>
          <a:p>
            <a:r>
              <a:rPr lang="en-US"/>
              <a:t>Como </a:t>
            </a:r>
            <a:r>
              <a:rPr lang="en-US" err="1"/>
              <a:t>Puedo</a:t>
            </a:r>
            <a:r>
              <a:rPr lang="en-US"/>
              <a:t> </a:t>
            </a:r>
            <a:r>
              <a:rPr lang="en-US" err="1"/>
              <a:t>Prepararme</a:t>
            </a:r>
            <a:r>
              <a:rPr lang="en-US"/>
              <a:t> y </a:t>
            </a:r>
            <a:r>
              <a:rPr lang="en-US" err="1"/>
              <a:t>Protegerme</a:t>
            </a:r>
            <a:r>
              <a:rPr lang="en-US"/>
              <a:t>?</a:t>
            </a:r>
          </a:p>
        </p:txBody>
      </p:sp>
      <p:sp>
        <p:nvSpPr>
          <p:cNvPr id="11" name="Date Placeholder 4">
            <a:extLst>
              <a:ext uri="{FF2B5EF4-FFF2-40B4-BE49-F238E27FC236}">
                <a16:creationId xmlns:a16="http://schemas.microsoft.com/office/drawing/2014/main" id="{FA9CAC65-5A6D-5DF9-E08D-29EEFE8BB26F}"/>
              </a:ext>
            </a:extLst>
          </p:cNvPr>
          <p:cNvSpPr>
            <a:spLocks noGrp="1"/>
          </p:cNvSpPr>
          <p:nvPr>
            <p:ph type="dt" sz="half" idx="10"/>
          </p:nvPr>
        </p:nvSpPr>
        <p:spPr>
          <a:xfrm>
            <a:off x="137160" y="6453002"/>
            <a:ext cx="3494314" cy="365125"/>
          </a:xfrm>
        </p:spPr>
        <p:txBody>
          <a:bodyPr anchor="ctr">
            <a:normAutofit/>
          </a:bodyPr>
          <a:lstStyle/>
          <a:p>
            <a:pPr>
              <a:spcAft>
                <a:spcPts val="600"/>
              </a:spcAft>
            </a:pPr>
            <a:fld id="{28AF2BA3-F085-4505-B3F8-ECEFE0E89067}" type="datetime1">
              <a:rPr lang="en-US"/>
              <a:pPr>
                <a:spcAft>
                  <a:spcPts val="600"/>
                </a:spcAft>
              </a:pPr>
              <a:t>1/25/2025</a:t>
            </a:fld>
            <a:endParaRPr lang="en-US"/>
          </a:p>
        </p:txBody>
      </p:sp>
      <p:sp>
        <p:nvSpPr>
          <p:cNvPr id="13" name="Footer Placeholder 5">
            <a:extLst>
              <a:ext uri="{FF2B5EF4-FFF2-40B4-BE49-F238E27FC236}">
                <a16:creationId xmlns:a16="http://schemas.microsoft.com/office/drawing/2014/main" id="{3B6AE8F3-9238-EFBE-5E41-F9D43AA7DC18}"/>
              </a:ext>
            </a:extLst>
          </p:cNvPr>
          <p:cNvSpPr>
            <a:spLocks noGrp="1"/>
          </p:cNvSpPr>
          <p:nvPr>
            <p:ph type="ftr" sz="quarter" idx="11"/>
          </p:nvPr>
        </p:nvSpPr>
        <p:spPr>
          <a:xfrm>
            <a:off x="8876521" y="6453002"/>
            <a:ext cx="2805405" cy="365125"/>
          </a:xfrm>
        </p:spPr>
        <p:txBody>
          <a:bodyPr anchor="ctr">
            <a:normAutofit/>
          </a:bodyPr>
          <a:lstStyle/>
          <a:p>
            <a:pPr>
              <a:lnSpc>
                <a:spcPct val="90000"/>
              </a:lnSpc>
              <a:spcAft>
                <a:spcPts val="600"/>
              </a:spcAft>
            </a:pPr>
            <a:r>
              <a:rPr lang="en-US" sz="700"/>
              <a:t>
              </a:t>
            </a:r>
          </a:p>
        </p:txBody>
      </p:sp>
      <p:sp>
        <p:nvSpPr>
          <p:cNvPr id="15" name="Slide Number Placeholder 6">
            <a:extLst>
              <a:ext uri="{FF2B5EF4-FFF2-40B4-BE49-F238E27FC236}">
                <a16:creationId xmlns:a16="http://schemas.microsoft.com/office/drawing/2014/main" id="{33C418D3-3A48-C2E5-957B-C867B1A5319B}"/>
              </a:ext>
            </a:extLst>
          </p:cNvPr>
          <p:cNvSpPr>
            <a:spLocks noGrp="1"/>
          </p:cNvSpPr>
          <p:nvPr>
            <p:ph type="sldNum" sz="quarter" idx="12"/>
          </p:nvPr>
        </p:nvSpPr>
        <p:spPr>
          <a:xfrm>
            <a:off x="11632162" y="6453002"/>
            <a:ext cx="429207" cy="365125"/>
          </a:xfrm>
        </p:spPr>
        <p:txBody>
          <a:bodyPr anchor="ctr">
            <a:normAutofit/>
          </a:bodyPr>
          <a:lstStyle/>
          <a:p>
            <a:pPr>
              <a:spcAft>
                <a:spcPts val="600"/>
              </a:spcAft>
            </a:pPr>
            <a:fld id="{CC057153-B650-4DEB-B370-79DDCFDCE934}" type="slidenum">
              <a:rPr lang="en-US" dirty="0"/>
              <a:pPr>
                <a:spcAft>
                  <a:spcPts val="600"/>
                </a:spcAft>
              </a:pPr>
              <a:t>20</a:t>
            </a:fld>
            <a:endParaRPr lang="en-US"/>
          </a:p>
        </p:txBody>
      </p:sp>
      <p:graphicFrame>
        <p:nvGraphicFramePr>
          <p:cNvPr id="5" name="Content Placeholder 2">
            <a:extLst>
              <a:ext uri="{FF2B5EF4-FFF2-40B4-BE49-F238E27FC236}">
                <a16:creationId xmlns:a16="http://schemas.microsoft.com/office/drawing/2014/main" id="{98988063-DD76-E003-000D-83C87A65E8B9}"/>
              </a:ext>
            </a:extLst>
          </p:cNvPr>
          <p:cNvGraphicFramePr>
            <a:graphicFrameLocks noGrp="1"/>
          </p:cNvGraphicFramePr>
          <p:nvPr>
            <p:ph idx="1"/>
            <p:extLst>
              <p:ext uri="{D42A27DB-BD31-4B8C-83A1-F6EECF244321}">
                <p14:modId xmlns:p14="http://schemas.microsoft.com/office/powerpoint/2010/main" val="226252788"/>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98492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B4718-BC10-D2A9-383F-D1F0B49CAEF4}"/>
              </a:ext>
            </a:extLst>
          </p:cNvPr>
          <p:cNvSpPr>
            <a:spLocks noGrp="1"/>
          </p:cNvSpPr>
          <p:nvPr>
            <p:ph type="title"/>
          </p:nvPr>
        </p:nvSpPr>
        <p:spPr/>
        <p:txBody>
          <a:bodyPr/>
          <a:lstStyle/>
          <a:p>
            <a:r>
              <a:rPr lang="en-US" dirty="0">
                <a:solidFill>
                  <a:schemeClr val="tx1"/>
                </a:solidFill>
              </a:rPr>
              <a:t>Como </a:t>
            </a:r>
            <a:r>
              <a:rPr lang="en-US" dirty="0" err="1">
                <a:solidFill>
                  <a:schemeClr val="tx1"/>
                </a:solidFill>
              </a:rPr>
              <a:t>Protegerse</a:t>
            </a:r>
            <a:r>
              <a:rPr lang="en-US" dirty="0">
                <a:solidFill>
                  <a:schemeClr val="tx1"/>
                </a:solidFill>
              </a:rPr>
              <a:t> </a:t>
            </a:r>
            <a:r>
              <a:rPr lang="en-US" dirty="0" err="1">
                <a:solidFill>
                  <a:schemeClr val="tx1"/>
                </a:solidFill>
              </a:rPr>
              <a:t>en</a:t>
            </a:r>
            <a:r>
              <a:rPr lang="en-US" dirty="0">
                <a:solidFill>
                  <a:schemeClr val="tx1"/>
                </a:solidFill>
              </a:rPr>
              <a:t> </a:t>
            </a:r>
            <a:r>
              <a:rPr lang="en-US" dirty="0" err="1">
                <a:solidFill>
                  <a:schemeClr val="tx1"/>
                </a:solidFill>
              </a:rPr>
              <a:t>el</a:t>
            </a:r>
            <a:r>
              <a:rPr lang="en-US" dirty="0">
                <a:solidFill>
                  <a:schemeClr val="tx1"/>
                </a:solidFill>
              </a:rPr>
              <a:t> Carro</a:t>
            </a:r>
          </a:p>
        </p:txBody>
      </p:sp>
      <p:pic>
        <p:nvPicPr>
          <p:cNvPr id="4" name="Content Placeholder 3" descr="A blue and yellow poster with text&#10;&#10;AI-generated content may be incorrect.">
            <a:extLst>
              <a:ext uri="{FF2B5EF4-FFF2-40B4-BE49-F238E27FC236}">
                <a16:creationId xmlns:a16="http://schemas.microsoft.com/office/drawing/2014/main" id="{F65B6040-96A2-9B53-152C-3FB7949E0BFA}"/>
              </a:ext>
            </a:extLst>
          </p:cNvPr>
          <p:cNvPicPr>
            <a:picLocks noGrp="1" noChangeAspect="1"/>
          </p:cNvPicPr>
          <p:nvPr>
            <p:ph idx="1"/>
          </p:nvPr>
        </p:nvPicPr>
        <p:blipFill>
          <a:blip r:embed="rId2"/>
          <a:stretch>
            <a:fillRect/>
          </a:stretch>
        </p:blipFill>
        <p:spPr>
          <a:xfrm>
            <a:off x="3245782" y="1536063"/>
            <a:ext cx="5048518" cy="5059250"/>
          </a:xfrm>
        </p:spPr>
      </p:pic>
    </p:spTree>
    <p:extLst>
      <p:ext uri="{BB962C8B-B14F-4D97-AF65-F5344CB8AC3E}">
        <p14:creationId xmlns:p14="http://schemas.microsoft.com/office/powerpoint/2010/main" val="3493233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A5609406-F9C5-4669-B901-0FFBA355DA74}"/>
              </a:ext>
            </a:extLst>
          </p:cNvPr>
          <p:cNvSpPr>
            <a:spLocks noGrp="1"/>
          </p:cNvSpPr>
          <p:nvPr>
            <p:ph type="title"/>
          </p:nvPr>
        </p:nvSpPr>
        <p:spPr>
          <a:xfrm>
            <a:off x="0" y="365125"/>
            <a:ext cx="12192000" cy="1325563"/>
          </a:xfrm>
          <a:solidFill>
            <a:srgbClr val="C11431"/>
          </a:solidFill>
        </p:spPr>
        <p:txBody>
          <a:bodyPr>
            <a:normAutofit/>
          </a:bodyPr>
          <a:lstStyle/>
          <a:p>
            <a:pPr algn="ctr"/>
            <a:r>
              <a:rPr lang="en-US" altLang="en-US" sz="4600" b="1" dirty="0" err="1">
                <a:solidFill>
                  <a:schemeClr val="bg1"/>
                </a:solidFill>
                <a:ea typeface="ＭＳ Ｐゴシック"/>
              </a:rPr>
              <a:t>Gracais</a:t>
            </a:r>
            <a:r>
              <a:rPr lang="en-US" altLang="en-US" sz="4600" b="1" dirty="0">
                <a:solidFill>
                  <a:schemeClr val="bg1"/>
                </a:solidFill>
                <a:ea typeface="ＭＳ Ｐゴシック"/>
              </a:rPr>
              <a:t>!</a:t>
            </a:r>
            <a:br>
              <a:rPr lang="en-US" altLang="en-US" dirty="0">
                <a:ea typeface="ＭＳ Ｐゴシック" panose="020B0600070205080204" pitchFamily="34" charset="-128"/>
              </a:rPr>
            </a:br>
            <a:r>
              <a:rPr lang="en-US" altLang="en-US" sz="3000" b="1" dirty="0">
                <a:solidFill>
                  <a:schemeClr val="bg1"/>
                </a:solidFill>
                <a:ea typeface="ＭＳ Ｐゴシック"/>
              </a:rPr>
              <a:t>Si </a:t>
            </a:r>
            <a:r>
              <a:rPr lang="en-US" altLang="en-US" sz="3000" b="1" dirty="0" err="1">
                <a:solidFill>
                  <a:schemeClr val="bg1"/>
                </a:solidFill>
                <a:ea typeface="ＭＳ Ｐゴシック"/>
              </a:rPr>
              <a:t>podemos</a:t>
            </a:r>
            <a:r>
              <a:rPr lang="en-US" altLang="en-US" sz="3000" b="1" dirty="0">
                <a:solidFill>
                  <a:schemeClr val="bg1"/>
                </a:solidFill>
                <a:ea typeface="ＭＳ Ｐゴシック"/>
              </a:rPr>
              <a:t> </a:t>
            </a:r>
            <a:r>
              <a:rPr lang="en-US" altLang="en-US" sz="3000" dirty="0" err="1">
                <a:solidFill>
                  <a:schemeClr val="bg1"/>
                </a:solidFill>
                <a:ea typeface="ＭＳ Ｐゴシック"/>
              </a:rPr>
              <a:t>servirle</a:t>
            </a:r>
            <a:r>
              <a:rPr lang="en-US" altLang="en-US" sz="3000" b="1" dirty="0">
                <a:solidFill>
                  <a:schemeClr val="bg1"/>
                </a:solidFill>
                <a:ea typeface="ＭＳ Ｐゴシック"/>
              </a:rPr>
              <a:t> o </a:t>
            </a:r>
            <a:r>
              <a:rPr lang="en-US" altLang="en-US" sz="3000" b="1" dirty="0" err="1">
                <a:solidFill>
                  <a:schemeClr val="bg1"/>
                </a:solidFill>
                <a:ea typeface="ＭＳ Ｐゴシック"/>
              </a:rPr>
              <a:t>contestar</a:t>
            </a:r>
            <a:r>
              <a:rPr lang="en-US" altLang="en-US" sz="3000" b="1" dirty="0">
                <a:solidFill>
                  <a:schemeClr val="bg1"/>
                </a:solidFill>
                <a:ea typeface="ＭＳ Ｐゴシック"/>
              </a:rPr>
              <a:t> </a:t>
            </a:r>
            <a:r>
              <a:rPr lang="en-US" altLang="en-US" sz="3000" b="1" dirty="0" err="1">
                <a:solidFill>
                  <a:schemeClr val="bg1"/>
                </a:solidFill>
                <a:ea typeface="ＭＳ Ｐゴシック"/>
              </a:rPr>
              <a:t>preguntas</a:t>
            </a:r>
            <a:r>
              <a:rPr lang="en-US" altLang="en-US" sz="3000" b="1" dirty="0">
                <a:solidFill>
                  <a:schemeClr val="bg1"/>
                </a:solidFill>
                <a:ea typeface="ＭＳ Ｐゴシック"/>
              </a:rPr>
              <a:t>:</a:t>
            </a:r>
            <a:endParaRPr lang="es-PE" sz="3000" b="1" dirty="0">
              <a:solidFill>
                <a:schemeClr val="bg1"/>
              </a:solidFill>
              <a:ea typeface="ＭＳ Ｐゴシック"/>
            </a:endParaRPr>
          </a:p>
        </p:txBody>
      </p:sp>
      <p:sp>
        <p:nvSpPr>
          <p:cNvPr id="5" name="Marcador de contenido 4">
            <a:extLst>
              <a:ext uri="{FF2B5EF4-FFF2-40B4-BE49-F238E27FC236}">
                <a16:creationId xmlns:a16="http://schemas.microsoft.com/office/drawing/2014/main" id="{5716A269-063C-4940-8291-AEE1FA5D29EF}"/>
              </a:ext>
            </a:extLst>
          </p:cNvPr>
          <p:cNvSpPr>
            <a:spLocks noGrp="1"/>
          </p:cNvSpPr>
          <p:nvPr>
            <p:ph idx="1"/>
          </p:nvPr>
        </p:nvSpPr>
        <p:spPr/>
        <p:txBody>
          <a:bodyPr/>
          <a:lstStyle/>
          <a:p>
            <a:pPr marL="0" indent="0" algn="ctr">
              <a:buNone/>
            </a:pPr>
            <a:r>
              <a:rPr lang="en-US" altLang="en-US" sz="3600" b="1" dirty="0">
                <a:solidFill>
                  <a:srgbClr val="063E78"/>
                </a:solidFill>
                <a:latin typeface="Verdana" panose="020B0604030504040204" pitchFamily="34" charset="0"/>
                <a:ea typeface="Verdana" panose="020B0604030504040204" pitchFamily="34" charset="0"/>
              </a:rPr>
              <a:t>Charles H. Kuck</a:t>
            </a:r>
            <a:br>
              <a:rPr lang="en-US" altLang="en-US" dirty="0">
                <a:solidFill>
                  <a:schemeClr val="tx1"/>
                </a:solidFill>
                <a:latin typeface="Verdana" panose="020B0604030504040204" pitchFamily="34" charset="0"/>
                <a:ea typeface="Verdana" panose="020B0604030504040204" pitchFamily="34" charset="0"/>
              </a:rPr>
            </a:br>
            <a:endParaRPr lang="en-US" altLang="en-US" dirty="0">
              <a:solidFill>
                <a:schemeClr val="tx1"/>
              </a:solidFill>
              <a:latin typeface="Verdana" panose="020B0604030504040204" pitchFamily="34" charset="0"/>
              <a:ea typeface="Verdana" panose="020B0604030504040204" pitchFamily="34" charset="0"/>
            </a:endParaRPr>
          </a:p>
          <a:p>
            <a:pPr marL="0" indent="0" algn="ctr">
              <a:buNone/>
            </a:pPr>
            <a:r>
              <a:rPr lang="en-US" altLang="en-US" sz="2000" dirty="0">
                <a:solidFill>
                  <a:schemeClr val="tx2"/>
                </a:solidFill>
                <a:latin typeface="Verdana" panose="020B0604030504040204" pitchFamily="34" charset="0"/>
                <a:ea typeface="Verdana" panose="020B0604030504040204" pitchFamily="34" charset="0"/>
              </a:rPr>
              <a:t>ckuck@immigration.net   |   404-949-8151</a:t>
            </a:r>
          </a:p>
          <a:p>
            <a:pPr marL="0" indent="0" algn="ctr">
              <a:buNone/>
            </a:pPr>
            <a:r>
              <a:rPr lang="en-US" altLang="en-US" sz="2000" dirty="0">
                <a:solidFill>
                  <a:schemeClr val="tx2"/>
                </a:solidFill>
                <a:latin typeface="Verdana" panose="020B0604030504040204" pitchFamily="34" charset="0"/>
                <a:ea typeface="Verdana" panose="020B0604030504040204" pitchFamily="34" charset="0"/>
              </a:rPr>
              <a:t>Twitter:  @ckuck</a:t>
            </a:r>
          </a:p>
          <a:p>
            <a:pPr marL="0" indent="0" algn="ctr">
              <a:buNone/>
            </a:pPr>
            <a:r>
              <a:rPr lang="en-US" altLang="en-US" sz="2000" dirty="0">
                <a:solidFill>
                  <a:schemeClr val="tx2"/>
                </a:solidFill>
                <a:latin typeface="Verdana" panose="020B0604030504040204" pitchFamily="34" charset="0"/>
                <a:ea typeface="Verdana" panose="020B0604030504040204" pitchFamily="34" charset="0"/>
              </a:rPr>
              <a:t>Facebook: KuckImmigration</a:t>
            </a:r>
          </a:p>
          <a:p>
            <a:pPr marL="0" indent="0" algn="ctr">
              <a:buNone/>
            </a:pPr>
            <a:r>
              <a:rPr lang="en-US" altLang="en-US" sz="2000" dirty="0">
                <a:solidFill>
                  <a:schemeClr val="tx2"/>
                </a:solidFill>
                <a:latin typeface="Verdana" panose="020B0604030504040204" pitchFamily="34" charset="0"/>
                <a:ea typeface="Verdana" panose="020B0604030504040204" pitchFamily="34" charset="0"/>
              </a:rPr>
              <a:t>Instagram: kuckbaxterimmigration</a:t>
            </a:r>
          </a:p>
          <a:p>
            <a:pPr marL="0" indent="0" algn="ctr">
              <a:buNone/>
            </a:pPr>
            <a:r>
              <a:rPr lang="en-US" altLang="en-US" sz="2000" dirty="0">
                <a:solidFill>
                  <a:schemeClr val="tx2"/>
                </a:solidFill>
                <a:latin typeface="Verdana" panose="020B0604030504040204" pitchFamily="34" charset="0"/>
                <a:ea typeface="Verdana" panose="020B0604030504040204" pitchFamily="34" charset="0"/>
              </a:rPr>
              <a:t>YouTube: KuckBaxterImmigrationLLC</a:t>
            </a:r>
          </a:p>
          <a:p>
            <a:pPr marL="0" indent="0" algn="ctr">
              <a:buNone/>
            </a:pPr>
            <a:r>
              <a:rPr lang="en-US" altLang="en-US" sz="2000" dirty="0">
                <a:solidFill>
                  <a:schemeClr val="tx2"/>
                </a:solidFill>
                <a:latin typeface="Verdana" panose="020B0604030504040204" pitchFamily="34" charset="0"/>
                <a:ea typeface="Verdana" panose="020B0604030504040204" pitchFamily="34" charset="0"/>
              </a:rPr>
              <a:t>TikTok: @kuckbaxterimmigration</a:t>
            </a:r>
          </a:p>
          <a:p>
            <a:pPr marL="0" indent="0" algn="ctr">
              <a:buNone/>
            </a:pPr>
            <a:endParaRPr lang="en-US" altLang="en-US" sz="2200" dirty="0">
              <a:solidFill>
                <a:schemeClr val="tx1"/>
              </a:solidFill>
              <a:latin typeface="Verdana" panose="020B0604030504040204" pitchFamily="34" charset="0"/>
              <a:ea typeface="Verdana" panose="020B0604030504040204" pitchFamily="34" charset="0"/>
            </a:endParaRPr>
          </a:p>
          <a:p>
            <a:pPr marL="0" indent="0" algn="ctr">
              <a:buNone/>
            </a:pPr>
            <a:r>
              <a:rPr lang="en-US" altLang="en-US" sz="3000" b="1" dirty="0">
                <a:solidFill>
                  <a:srgbClr val="063E78"/>
                </a:solidFill>
                <a:latin typeface="Verdana" panose="020B0604030504040204" pitchFamily="34" charset="0"/>
                <a:ea typeface="Verdana" panose="020B0604030504040204" pitchFamily="34" charset="0"/>
              </a:rPr>
              <a:t>www.immigration.net</a:t>
            </a:r>
            <a:endParaRPr lang="es-PE" sz="3000" b="1" dirty="0">
              <a:solidFill>
                <a:srgbClr val="063E78"/>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99493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778E8-AEF2-54D1-C134-7CAB117A6A3B}"/>
              </a:ext>
            </a:extLst>
          </p:cNvPr>
          <p:cNvSpPr>
            <a:spLocks noGrp="1"/>
          </p:cNvSpPr>
          <p:nvPr>
            <p:ph type="title"/>
          </p:nvPr>
        </p:nvSpPr>
        <p:spPr>
          <a:xfrm>
            <a:off x="612648" y="548640"/>
            <a:ext cx="10653578" cy="1132258"/>
          </a:xfrm>
        </p:spPr>
        <p:txBody>
          <a:bodyPr anchor="t">
            <a:normAutofit/>
          </a:bodyPr>
          <a:lstStyle/>
          <a:p>
            <a:r>
              <a:rPr lang="en-US" err="1"/>
              <a:t>Cuales</a:t>
            </a:r>
            <a:r>
              <a:rPr lang="en-US"/>
              <a:t> son </a:t>
            </a:r>
            <a:r>
              <a:rPr lang="en-US" err="1"/>
              <a:t>los</a:t>
            </a:r>
            <a:r>
              <a:rPr lang="en-US"/>
              <a:t> </a:t>
            </a:r>
            <a:r>
              <a:rPr lang="en-US" err="1"/>
              <a:t>ordenes</a:t>
            </a:r>
            <a:r>
              <a:rPr lang="en-US"/>
              <a:t> </a:t>
            </a:r>
            <a:r>
              <a:rPr lang="en-US" err="1"/>
              <a:t>ejecutivos</a:t>
            </a:r>
            <a:r>
              <a:rPr lang="en-US"/>
              <a:t> de Trump?</a:t>
            </a:r>
            <a:endParaRPr lang="en-US" err="1"/>
          </a:p>
        </p:txBody>
      </p:sp>
      <p:sp>
        <p:nvSpPr>
          <p:cNvPr id="9" name="Date Placeholder 3">
            <a:extLst>
              <a:ext uri="{FF2B5EF4-FFF2-40B4-BE49-F238E27FC236}">
                <a16:creationId xmlns:a16="http://schemas.microsoft.com/office/drawing/2014/main" id="{691211DC-E388-9399-AB79-2AF906287F39}"/>
              </a:ext>
            </a:extLst>
          </p:cNvPr>
          <p:cNvSpPr>
            <a:spLocks noGrp="1"/>
          </p:cNvSpPr>
          <p:nvPr>
            <p:ph type="dt" sz="half" idx="10"/>
          </p:nvPr>
        </p:nvSpPr>
        <p:spPr>
          <a:xfrm>
            <a:off x="137160" y="6453002"/>
            <a:ext cx="3494314" cy="365125"/>
          </a:xfrm>
        </p:spPr>
        <p:txBody>
          <a:bodyPr/>
          <a:lstStyle/>
          <a:p>
            <a:pPr>
              <a:spcAft>
                <a:spcPts val="600"/>
              </a:spcAft>
            </a:pPr>
            <a:fld id="{9C2BF837-BC24-4E02-9018-CF69A258CE9E}" type="datetime1">
              <a:pPr>
                <a:spcAft>
                  <a:spcPts val="600"/>
                </a:spcAft>
              </a:pPr>
              <a:t>1/25/2025</a:t>
            </a:fld>
            <a:endParaRPr lang="en-US"/>
          </a:p>
        </p:txBody>
      </p:sp>
      <p:sp>
        <p:nvSpPr>
          <p:cNvPr id="11" name="Footer Placeholder 4">
            <a:extLst>
              <a:ext uri="{FF2B5EF4-FFF2-40B4-BE49-F238E27FC236}">
                <a16:creationId xmlns:a16="http://schemas.microsoft.com/office/drawing/2014/main" id="{4FECB6B0-F53E-FCAB-2E14-442999381A60}"/>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3" name="Slide Number Placeholder 5">
            <a:extLst>
              <a:ext uri="{FF2B5EF4-FFF2-40B4-BE49-F238E27FC236}">
                <a16:creationId xmlns:a16="http://schemas.microsoft.com/office/drawing/2014/main" id="{DE154A9D-1104-0C74-5654-37DB40E29A03}"/>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3</a:t>
            </a:fld>
            <a:endParaRPr lang="en-US"/>
          </a:p>
        </p:txBody>
      </p:sp>
      <p:graphicFrame>
        <p:nvGraphicFramePr>
          <p:cNvPr id="5" name="Text Placeholder 2">
            <a:extLst>
              <a:ext uri="{FF2B5EF4-FFF2-40B4-BE49-F238E27FC236}">
                <a16:creationId xmlns:a16="http://schemas.microsoft.com/office/drawing/2014/main" id="{D4D714B5-A6E9-AE0D-C14E-3AF6DC5B295F}"/>
              </a:ext>
            </a:extLst>
          </p:cNvPr>
          <p:cNvGraphicFramePr/>
          <p:nvPr>
            <p:extLst>
              <p:ext uri="{D42A27DB-BD31-4B8C-83A1-F6EECF244321}">
                <p14:modId xmlns:p14="http://schemas.microsoft.com/office/powerpoint/2010/main" val="1359800107"/>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58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64E51-4A4D-1D81-D070-05D75398DD3C}"/>
              </a:ext>
            </a:extLst>
          </p:cNvPr>
          <p:cNvSpPr>
            <a:spLocks noGrp="1"/>
          </p:cNvSpPr>
          <p:nvPr>
            <p:ph type="title"/>
          </p:nvPr>
        </p:nvSpPr>
        <p:spPr>
          <a:xfrm>
            <a:off x="597160" y="553616"/>
            <a:ext cx="3595634" cy="1757505"/>
          </a:xfrm>
        </p:spPr>
        <p:txBody>
          <a:bodyPr anchor="t">
            <a:normAutofit/>
          </a:bodyPr>
          <a:lstStyle/>
          <a:p>
            <a:r>
              <a:rPr lang="en-US" err="1"/>
              <a:t>Ciudadania</a:t>
            </a:r>
            <a:r>
              <a:rPr lang="en-US"/>
              <a:t> </a:t>
            </a:r>
            <a:r>
              <a:rPr lang="en-US" err="1"/>
              <a:t>por</a:t>
            </a:r>
            <a:r>
              <a:rPr lang="en-US"/>
              <a:t> Nacimiento</a:t>
            </a:r>
          </a:p>
        </p:txBody>
      </p:sp>
      <p:sp>
        <p:nvSpPr>
          <p:cNvPr id="18" name="Text Placeholder 3">
            <a:extLst>
              <a:ext uri="{FF2B5EF4-FFF2-40B4-BE49-F238E27FC236}">
                <a16:creationId xmlns:a16="http://schemas.microsoft.com/office/drawing/2014/main" id="{54B78E0C-528C-B9B5-1923-DB4EFFC2AFD5}"/>
              </a:ext>
            </a:extLst>
          </p:cNvPr>
          <p:cNvSpPr>
            <a:spLocks noGrp="1"/>
          </p:cNvSpPr>
          <p:nvPr>
            <p:ph type="body" sz="half" idx="2"/>
          </p:nvPr>
        </p:nvSpPr>
        <p:spPr>
          <a:xfrm>
            <a:off x="597160" y="2311121"/>
            <a:ext cx="3595634" cy="3728895"/>
          </a:xfrm>
        </p:spPr>
        <p:txBody>
          <a:bodyPr/>
          <a:lstStyle/>
          <a:p>
            <a:endParaRPr lang="en-US"/>
          </a:p>
        </p:txBody>
      </p:sp>
      <p:sp>
        <p:nvSpPr>
          <p:cNvPr id="8" name="Date Placeholder 3">
            <a:extLst>
              <a:ext uri="{FF2B5EF4-FFF2-40B4-BE49-F238E27FC236}">
                <a16:creationId xmlns:a16="http://schemas.microsoft.com/office/drawing/2014/main" id="{FF76BDEC-95B3-A6FC-5EFE-6BEE48ABACEE}"/>
              </a:ext>
            </a:extLst>
          </p:cNvPr>
          <p:cNvSpPr>
            <a:spLocks noGrp="1"/>
          </p:cNvSpPr>
          <p:nvPr>
            <p:ph type="dt" sz="half" idx="10"/>
          </p:nvPr>
        </p:nvSpPr>
        <p:spPr>
          <a:xfrm>
            <a:off x="137160" y="6453002"/>
            <a:ext cx="3494314" cy="365125"/>
          </a:xfrm>
        </p:spPr>
        <p:txBody>
          <a:bodyPr anchor="ctr">
            <a:normAutofit/>
          </a:bodyPr>
          <a:lstStyle/>
          <a:p>
            <a:pPr>
              <a:spcAft>
                <a:spcPts val="600"/>
              </a:spcAft>
            </a:pPr>
            <a:fld id="{C266FD9B-1BBA-4677-8BD0-24F0EDE7169F}" type="datetime1">
              <a:rPr lang="en-US"/>
              <a:pPr>
                <a:spcAft>
                  <a:spcPts val="600"/>
                </a:spcAft>
              </a:pPr>
              <a:t>1/25/2025</a:t>
            </a:fld>
            <a:endParaRPr lang="en-US"/>
          </a:p>
        </p:txBody>
      </p:sp>
      <p:sp>
        <p:nvSpPr>
          <p:cNvPr id="10" name="Footer Placeholder 4">
            <a:extLst>
              <a:ext uri="{FF2B5EF4-FFF2-40B4-BE49-F238E27FC236}">
                <a16:creationId xmlns:a16="http://schemas.microsoft.com/office/drawing/2014/main" id="{B50D3612-EA46-4056-A017-5F6FEB5BD4B4}"/>
              </a:ext>
            </a:extLst>
          </p:cNvPr>
          <p:cNvSpPr>
            <a:spLocks noGrp="1"/>
          </p:cNvSpPr>
          <p:nvPr>
            <p:ph type="ftr" sz="quarter" idx="11"/>
          </p:nvPr>
        </p:nvSpPr>
        <p:spPr>
          <a:xfrm>
            <a:off x="8876521" y="6453002"/>
            <a:ext cx="2805405" cy="365125"/>
          </a:xfrm>
        </p:spPr>
        <p:txBody>
          <a:bodyPr anchor="ctr">
            <a:normAutofit/>
          </a:bodyPr>
          <a:lstStyle/>
          <a:p>
            <a:pPr>
              <a:lnSpc>
                <a:spcPct val="90000"/>
              </a:lnSpc>
              <a:spcAft>
                <a:spcPts val="600"/>
              </a:spcAft>
            </a:pPr>
            <a:r>
              <a:rPr lang="en-US" sz="700"/>
              <a:t>
              </a:t>
            </a:r>
          </a:p>
        </p:txBody>
      </p:sp>
      <p:sp>
        <p:nvSpPr>
          <p:cNvPr id="12" name="Slide Number Placeholder 5">
            <a:extLst>
              <a:ext uri="{FF2B5EF4-FFF2-40B4-BE49-F238E27FC236}">
                <a16:creationId xmlns:a16="http://schemas.microsoft.com/office/drawing/2014/main" id="{E83C15FD-B790-827E-535E-C4C0F7FEC11D}"/>
              </a:ext>
            </a:extLst>
          </p:cNvPr>
          <p:cNvSpPr>
            <a:spLocks noGrp="1"/>
          </p:cNvSpPr>
          <p:nvPr>
            <p:ph type="sldNum" sz="quarter" idx="12"/>
          </p:nvPr>
        </p:nvSpPr>
        <p:spPr>
          <a:xfrm>
            <a:off x="11632162" y="6453002"/>
            <a:ext cx="429207" cy="365125"/>
          </a:xfrm>
        </p:spPr>
        <p:txBody>
          <a:bodyPr anchor="ctr">
            <a:normAutofit/>
          </a:bodyPr>
          <a:lstStyle/>
          <a:p>
            <a:pPr>
              <a:spcAft>
                <a:spcPts val="600"/>
              </a:spcAft>
            </a:pPr>
            <a:fld id="{CC057153-B650-4DEB-B370-79DDCFDCE934}" type="slidenum">
              <a:rPr lang="en-US" dirty="0"/>
              <a:pPr>
                <a:spcAft>
                  <a:spcPts val="600"/>
                </a:spcAft>
              </a:pPr>
              <a:t>4</a:t>
            </a:fld>
            <a:endParaRPr lang="en-US"/>
          </a:p>
        </p:txBody>
      </p:sp>
      <p:graphicFrame>
        <p:nvGraphicFramePr>
          <p:cNvPr id="14" name="Text Placeholder 2">
            <a:extLst>
              <a:ext uri="{FF2B5EF4-FFF2-40B4-BE49-F238E27FC236}">
                <a16:creationId xmlns:a16="http://schemas.microsoft.com/office/drawing/2014/main" id="{1F529EEB-7329-53A2-4C16-E0552E58946F}"/>
              </a:ext>
            </a:extLst>
          </p:cNvPr>
          <p:cNvGraphicFramePr>
            <a:graphicFrameLocks noGrp="1"/>
          </p:cNvGraphicFramePr>
          <p:nvPr>
            <p:ph idx="1"/>
            <p:extLst>
              <p:ext uri="{D42A27DB-BD31-4B8C-83A1-F6EECF244321}">
                <p14:modId xmlns:p14="http://schemas.microsoft.com/office/powerpoint/2010/main" val="3857805495"/>
              </p:ext>
            </p:extLst>
          </p:nvPr>
        </p:nvGraphicFramePr>
        <p:xfrm>
          <a:off x="5134708" y="553616"/>
          <a:ext cx="6279741"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3716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36909-6D63-5395-F318-78642C0057A2}"/>
              </a:ext>
            </a:extLst>
          </p:cNvPr>
          <p:cNvSpPr>
            <a:spLocks noGrp="1"/>
          </p:cNvSpPr>
          <p:nvPr>
            <p:ph type="title"/>
          </p:nvPr>
        </p:nvSpPr>
        <p:spPr>
          <a:xfrm>
            <a:off x="597160" y="553616"/>
            <a:ext cx="3595634" cy="1757505"/>
          </a:xfrm>
        </p:spPr>
        <p:txBody>
          <a:bodyPr anchor="t">
            <a:normAutofit/>
          </a:bodyPr>
          <a:lstStyle/>
          <a:p>
            <a:r>
              <a:rPr lang="en-US" sz="2400" dirty="0" err="1"/>
              <a:t>Cancelando</a:t>
            </a:r>
            <a:r>
              <a:rPr lang="en-US" sz="2400" dirty="0"/>
              <a:t> Parole </a:t>
            </a:r>
            <a:r>
              <a:rPr lang="en-US" sz="2400" dirty="0" err="1"/>
              <a:t>por</a:t>
            </a:r>
            <a:r>
              <a:rPr lang="en-US" sz="2400" dirty="0"/>
              <a:t> Cubanos, </a:t>
            </a:r>
            <a:r>
              <a:rPr lang="en-US" sz="2400" dirty="0" err="1"/>
              <a:t>Haitanos</a:t>
            </a:r>
            <a:r>
              <a:rPr lang="en-US" sz="2400" dirty="0"/>
              <a:t>, Venezolanos, y </a:t>
            </a:r>
            <a:r>
              <a:rPr lang="en-US" sz="2400" dirty="0" err="1"/>
              <a:t>Haitanos</a:t>
            </a:r>
            <a:endParaRPr lang="en-US" sz="2400" dirty="0"/>
          </a:p>
        </p:txBody>
      </p:sp>
      <p:sp>
        <p:nvSpPr>
          <p:cNvPr id="9" name="Text Placeholder 3">
            <a:extLst>
              <a:ext uri="{FF2B5EF4-FFF2-40B4-BE49-F238E27FC236}">
                <a16:creationId xmlns:a16="http://schemas.microsoft.com/office/drawing/2014/main" id="{F1F14920-3801-622B-45B0-34CBE4AF2352}"/>
              </a:ext>
            </a:extLst>
          </p:cNvPr>
          <p:cNvSpPr>
            <a:spLocks noGrp="1"/>
          </p:cNvSpPr>
          <p:nvPr>
            <p:ph type="body" sz="half" idx="2"/>
          </p:nvPr>
        </p:nvSpPr>
        <p:spPr>
          <a:xfrm>
            <a:off x="597160" y="2311121"/>
            <a:ext cx="3595634" cy="3728895"/>
          </a:xfrm>
        </p:spPr>
        <p:txBody>
          <a:bodyPr/>
          <a:lstStyle/>
          <a:p>
            <a:endParaRPr lang="en-US"/>
          </a:p>
        </p:txBody>
      </p:sp>
      <p:sp>
        <p:nvSpPr>
          <p:cNvPr id="11" name="Date Placeholder 4">
            <a:extLst>
              <a:ext uri="{FF2B5EF4-FFF2-40B4-BE49-F238E27FC236}">
                <a16:creationId xmlns:a16="http://schemas.microsoft.com/office/drawing/2014/main" id="{23FEC79D-96EE-6F69-DEC7-B9B31492ADE6}"/>
              </a:ext>
            </a:extLst>
          </p:cNvPr>
          <p:cNvSpPr>
            <a:spLocks noGrp="1"/>
          </p:cNvSpPr>
          <p:nvPr>
            <p:ph type="dt" sz="half" idx="10"/>
          </p:nvPr>
        </p:nvSpPr>
        <p:spPr>
          <a:xfrm>
            <a:off x="137160" y="6453002"/>
            <a:ext cx="3494314" cy="365125"/>
          </a:xfrm>
        </p:spPr>
        <p:txBody>
          <a:bodyPr/>
          <a:lstStyle/>
          <a:p>
            <a:pPr>
              <a:spcAft>
                <a:spcPts val="600"/>
              </a:spcAft>
            </a:pPr>
            <a:fld id="{B3EBF85A-D561-4326-91FE-3D8BEB2C5C4F}" type="datetime1">
              <a:pPr>
                <a:spcAft>
                  <a:spcPts val="600"/>
                </a:spcAft>
              </a:pPr>
              <a:t>1/25/2025</a:t>
            </a:fld>
            <a:endParaRPr lang="en-US"/>
          </a:p>
        </p:txBody>
      </p:sp>
      <p:sp>
        <p:nvSpPr>
          <p:cNvPr id="13" name="Footer Placeholder 5">
            <a:extLst>
              <a:ext uri="{FF2B5EF4-FFF2-40B4-BE49-F238E27FC236}">
                <a16:creationId xmlns:a16="http://schemas.microsoft.com/office/drawing/2014/main" id="{311C69B3-64F6-14DD-3E85-BEFBFCE9BE27}"/>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5" name="Slide Number Placeholder 6">
            <a:extLst>
              <a:ext uri="{FF2B5EF4-FFF2-40B4-BE49-F238E27FC236}">
                <a16:creationId xmlns:a16="http://schemas.microsoft.com/office/drawing/2014/main" id="{62968B1D-9C09-5595-2962-4067FC2847DC}"/>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5</a:t>
            </a:fld>
            <a:endParaRPr lang="en-US"/>
          </a:p>
        </p:txBody>
      </p:sp>
      <p:graphicFrame>
        <p:nvGraphicFramePr>
          <p:cNvPr id="5" name="Text Placeholder 2">
            <a:extLst>
              <a:ext uri="{FF2B5EF4-FFF2-40B4-BE49-F238E27FC236}">
                <a16:creationId xmlns:a16="http://schemas.microsoft.com/office/drawing/2014/main" id="{8D8B1C04-D164-A7C1-BA36-3C5CB4F185B8}"/>
              </a:ext>
            </a:extLst>
          </p:cNvPr>
          <p:cNvGraphicFramePr/>
          <p:nvPr>
            <p:extLst>
              <p:ext uri="{D42A27DB-BD31-4B8C-83A1-F6EECF244321}">
                <p14:modId xmlns:p14="http://schemas.microsoft.com/office/powerpoint/2010/main" val="832058079"/>
              </p:ext>
            </p:extLst>
          </p:nvPr>
        </p:nvGraphicFramePr>
        <p:xfrm>
          <a:off x="5134708" y="553616"/>
          <a:ext cx="6279741"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1331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6F822-94A0-CF7F-E153-D15178373A8E}"/>
              </a:ext>
            </a:extLst>
          </p:cNvPr>
          <p:cNvSpPr>
            <a:spLocks noGrp="1"/>
          </p:cNvSpPr>
          <p:nvPr>
            <p:ph type="title"/>
          </p:nvPr>
        </p:nvSpPr>
        <p:spPr>
          <a:xfrm>
            <a:off x="597160" y="553616"/>
            <a:ext cx="3595634" cy="1757505"/>
          </a:xfrm>
        </p:spPr>
        <p:txBody>
          <a:bodyPr anchor="t">
            <a:normAutofit/>
          </a:bodyPr>
          <a:lstStyle/>
          <a:p>
            <a:r>
              <a:rPr lang="en-US"/>
              <a:t>DACA y Trump</a:t>
            </a:r>
          </a:p>
        </p:txBody>
      </p:sp>
      <p:sp>
        <p:nvSpPr>
          <p:cNvPr id="9" name="Text Placeholder 3">
            <a:extLst>
              <a:ext uri="{FF2B5EF4-FFF2-40B4-BE49-F238E27FC236}">
                <a16:creationId xmlns:a16="http://schemas.microsoft.com/office/drawing/2014/main" id="{4F4470E9-EB4F-E775-CAE0-4928DF88E744}"/>
              </a:ext>
            </a:extLst>
          </p:cNvPr>
          <p:cNvSpPr>
            <a:spLocks noGrp="1"/>
          </p:cNvSpPr>
          <p:nvPr>
            <p:ph type="body" sz="half" idx="2"/>
          </p:nvPr>
        </p:nvSpPr>
        <p:spPr>
          <a:xfrm>
            <a:off x="597160" y="2311121"/>
            <a:ext cx="3595634" cy="3728895"/>
          </a:xfrm>
        </p:spPr>
        <p:txBody>
          <a:bodyPr/>
          <a:lstStyle/>
          <a:p>
            <a:endParaRPr lang="en-US"/>
          </a:p>
        </p:txBody>
      </p:sp>
      <p:sp>
        <p:nvSpPr>
          <p:cNvPr id="11" name="Date Placeholder 4">
            <a:extLst>
              <a:ext uri="{FF2B5EF4-FFF2-40B4-BE49-F238E27FC236}">
                <a16:creationId xmlns:a16="http://schemas.microsoft.com/office/drawing/2014/main" id="{90DCAEC3-640E-BEF5-23EF-12041FA18D34}"/>
              </a:ext>
            </a:extLst>
          </p:cNvPr>
          <p:cNvSpPr>
            <a:spLocks noGrp="1"/>
          </p:cNvSpPr>
          <p:nvPr>
            <p:ph type="dt" sz="half" idx="10"/>
          </p:nvPr>
        </p:nvSpPr>
        <p:spPr>
          <a:xfrm>
            <a:off x="137160" y="6453002"/>
            <a:ext cx="3494314" cy="365125"/>
          </a:xfrm>
        </p:spPr>
        <p:txBody>
          <a:bodyPr/>
          <a:lstStyle/>
          <a:p>
            <a:pPr>
              <a:spcAft>
                <a:spcPts val="600"/>
              </a:spcAft>
            </a:pPr>
            <a:fld id="{1929DB3B-8FC4-4499-A4A9-E7BE835045A8}" type="datetime1">
              <a:pPr>
                <a:spcAft>
                  <a:spcPts val="600"/>
                </a:spcAft>
              </a:pPr>
              <a:t>1/25/2025</a:t>
            </a:fld>
            <a:endParaRPr lang="en-US"/>
          </a:p>
        </p:txBody>
      </p:sp>
      <p:sp>
        <p:nvSpPr>
          <p:cNvPr id="13" name="Footer Placeholder 5">
            <a:extLst>
              <a:ext uri="{FF2B5EF4-FFF2-40B4-BE49-F238E27FC236}">
                <a16:creationId xmlns:a16="http://schemas.microsoft.com/office/drawing/2014/main" id="{DDA17EA8-3B66-5E42-C45F-C5A8B0D20F15}"/>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5" name="Slide Number Placeholder 6">
            <a:extLst>
              <a:ext uri="{FF2B5EF4-FFF2-40B4-BE49-F238E27FC236}">
                <a16:creationId xmlns:a16="http://schemas.microsoft.com/office/drawing/2014/main" id="{C04CC79E-F065-2F41-40AB-F9F6E4506841}"/>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6</a:t>
            </a:fld>
            <a:endParaRPr lang="en-US"/>
          </a:p>
        </p:txBody>
      </p:sp>
      <p:graphicFrame>
        <p:nvGraphicFramePr>
          <p:cNvPr id="5" name="Text Placeholder 2">
            <a:extLst>
              <a:ext uri="{FF2B5EF4-FFF2-40B4-BE49-F238E27FC236}">
                <a16:creationId xmlns:a16="http://schemas.microsoft.com/office/drawing/2014/main" id="{082299D2-941F-21C2-9552-CF3321F30D65}"/>
              </a:ext>
            </a:extLst>
          </p:cNvPr>
          <p:cNvGraphicFramePr/>
          <p:nvPr>
            <p:extLst>
              <p:ext uri="{D42A27DB-BD31-4B8C-83A1-F6EECF244321}">
                <p14:modId xmlns:p14="http://schemas.microsoft.com/office/powerpoint/2010/main" val="1419420549"/>
              </p:ext>
            </p:extLst>
          </p:nvPr>
        </p:nvGraphicFramePr>
        <p:xfrm>
          <a:off x="5134708" y="553616"/>
          <a:ext cx="6279741"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637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C49D9-6F03-3423-0625-9E05C4F2F521}"/>
              </a:ext>
            </a:extLst>
          </p:cNvPr>
          <p:cNvSpPr>
            <a:spLocks noGrp="1"/>
          </p:cNvSpPr>
          <p:nvPr>
            <p:ph type="title"/>
          </p:nvPr>
        </p:nvSpPr>
        <p:spPr>
          <a:xfrm>
            <a:off x="612648" y="548640"/>
            <a:ext cx="10653578" cy="1132258"/>
          </a:xfrm>
        </p:spPr>
        <p:txBody>
          <a:bodyPr anchor="t">
            <a:normAutofit/>
          </a:bodyPr>
          <a:lstStyle/>
          <a:p>
            <a:r>
              <a:rPr lang="en-US"/>
              <a:t>TPS y Trump</a:t>
            </a:r>
          </a:p>
        </p:txBody>
      </p:sp>
      <p:sp>
        <p:nvSpPr>
          <p:cNvPr id="9" name="Date Placeholder 3">
            <a:extLst>
              <a:ext uri="{FF2B5EF4-FFF2-40B4-BE49-F238E27FC236}">
                <a16:creationId xmlns:a16="http://schemas.microsoft.com/office/drawing/2014/main" id="{2AD4F182-D592-5633-D2F2-59241B6384DB}"/>
              </a:ext>
            </a:extLst>
          </p:cNvPr>
          <p:cNvSpPr>
            <a:spLocks noGrp="1"/>
          </p:cNvSpPr>
          <p:nvPr>
            <p:ph type="dt" sz="half" idx="10"/>
          </p:nvPr>
        </p:nvSpPr>
        <p:spPr>
          <a:xfrm>
            <a:off x="137160" y="6453002"/>
            <a:ext cx="3494314" cy="365125"/>
          </a:xfrm>
        </p:spPr>
        <p:txBody>
          <a:bodyPr/>
          <a:lstStyle/>
          <a:p>
            <a:pPr>
              <a:spcAft>
                <a:spcPts val="600"/>
              </a:spcAft>
            </a:pPr>
            <a:fld id="{3AFF63DD-4B5F-4585-8EE4-33044B1921CC}" type="datetime1">
              <a:pPr>
                <a:spcAft>
                  <a:spcPts val="600"/>
                </a:spcAft>
              </a:pPr>
              <a:t>1/25/2025</a:t>
            </a:fld>
            <a:endParaRPr lang="en-US"/>
          </a:p>
        </p:txBody>
      </p:sp>
      <p:sp>
        <p:nvSpPr>
          <p:cNvPr id="11" name="Footer Placeholder 4">
            <a:extLst>
              <a:ext uri="{FF2B5EF4-FFF2-40B4-BE49-F238E27FC236}">
                <a16:creationId xmlns:a16="http://schemas.microsoft.com/office/drawing/2014/main" id="{559F9220-BF8F-3A49-C782-7D4F04316129}"/>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3" name="Slide Number Placeholder 5">
            <a:extLst>
              <a:ext uri="{FF2B5EF4-FFF2-40B4-BE49-F238E27FC236}">
                <a16:creationId xmlns:a16="http://schemas.microsoft.com/office/drawing/2014/main" id="{7893DF29-05D7-131C-C25A-F8E7A219849A}"/>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7</a:t>
            </a:fld>
            <a:endParaRPr lang="en-US"/>
          </a:p>
        </p:txBody>
      </p:sp>
      <p:graphicFrame>
        <p:nvGraphicFramePr>
          <p:cNvPr id="5" name="Text Placeholder 2">
            <a:extLst>
              <a:ext uri="{FF2B5EF4-FFF2-40B4-BE49-F238E27FC236}">
                <a16:creationId xmlns:a16="http://schemas.microsoft.com/office/drawing/2014/main" id="{0A2C206C-161B-28DF-1398-E8970D6BF319}"/>
              </a:ext>
            </a:extLst>
          </p:cNvPr>
          <p:cNvGraphicFramePr/>
          <p:nvPr>
            <p:extLst>
              <p:ext uri="{D42A27DB-BD31-4B8C-83A1-F6EECF244321}">
                <p14:modId xmlns:p14="http://schemas.microsoft.com/office/powerpoint/2010/main" val="1121957999"/>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976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E6F84-EA2C-2D3A-9506-55E926F4E0DC}"/>
              </a:ext>
            </a:extLst>
          </p:cNvPr>
          <p:cNvSpPr>
            <a:spLocks noGrp="1"/>
          </p:cNvSpPr>
          <p:nvPr>
            <p:ph type="title"/>
          </p:nvPr>
        </p:nvSpPr>
        <p:spPr>
          <a:xfrm>
            <a:off x="597160" y="553616"/>
            <a:ext cx="3595634" cy="1757505"/>
          </a:xfrm>
        </p:spPr>
        <p:txBody>
          <a:bodyPr anchor="t">
            <a:normAutofit/>
          </a:bodyPr>
          <a:lstStyle/>
          <a:p>
            <a:r>
              <a:rPr lang="en-US" err="1"/>
              <a:t>Quien</a:t>
            </a:r>
            <a:r>
              <a:rPr lang="en-US"/>
              <a:t> Va a  </a:t>
            </a:r>
            <a:r>
              <a:rPr lang="en-US" err="1"/>
              <a:t>Arrestar</a:t>
            </a:r>
            <a:r>
              <a:rPr lang="en-US"/>
              <a:t> ICE?</a:t>
            </a:r>
          </a:p>
        </p:txBody>
      </p:sp>
      <p:sp>
        <p:nvSpPr>
          <p:cNvPr id="17" name="Text Placeholder 3">
            <a:extLst>
              <a:ext uri="{FF2B5EF4-FFF2-40B4-BE49-F238E27FC236}">
                <a16:creationId xmlns:a16="http://schemas.microsoft.com/office/drawing/2014/main" id="{2224A9AF-E0BF-4826-55EF-D09AF0C8BEAA}"/>
              </a:ext>
            </a:extLst>
          </p:cNvPr>
          <p:cNvSpPr>
            <a:spLocks noGrp="1"/>
          </p:cNvSpPr>
          <p:nvPr>
            <p:ph type="body" sz="half" idx="2"/>
          </p:nvPr>
        </p:nvSpPr>
        <p:spPr>
          <a:xfrm>
            <a:off x="597160" y="2311121"/>
            <a:ext cx="3595634" cy="3728895"/>
          </a:xfrm>
        </p:spPr>
        <p:txBody>
          <a:bodyPr/>
          <a:lstStyle/>
          <a:p>
            <a:endParaRPr lang="en-US"/>
          </a:p>
        </p:txBody>
      </p:sp>
      <p:sp>
        <p:nvSpPr>
          <p:cNvPr id="18" name="Date Placeholder 4">
            <a:extLst>
              <a:ext uri="{FF2B5EF4-FFF2-40B4-BE49-F238E27FC236}">
                <a16:creationId xmlns:a16="http://schemas.microsoft.com/office/drawing/2014/main" id="{57C5913A-B05B-F425-E6DC-ACBB34CDCCB2}"/>
              </a:ext>
            </a:extLst>
          </p:cNvPr>
          <p:cNvSpPr>
            <a:spLocks noGrp="1"/>
          </p:cNvSpPr>
          <p:nvPr>
            <p:ph type="dt" sz="half" idx="10"/>
          </p:nvPr>
        </p:nvSpPr>
        <p:spPr>
          <a:xfrm>
            <a:off x="137160" y="6453002"/>
            <a:ext cx="3494314" cy="365125"/>
          </a:xfrm>
        </p:spPr>
        <p:txBody>
          <a:bodyPr/>
          <a:lstStyle/>
          <a:p>
            <a:pPr>
              <a:spcAft>
                <a:spcPts val="600"/>
              </a:spcAft>
            </a:pPr>
            <a:fld id="{58AC7768-BCC0-4279-B282-C3C8A2CC4908}" type="datetime1">
              <a:pPr>
                <a:spcAft>
                  <a:spcPts val="600"/>
                </a:spcAft>
              </a:pPr>
              <a:t>1/25/2025</a:t>
            </a:fld>
            <a:endParaRPr lang="en-US"/>
          </a:p>
        </p:txBody>
      </p:sp>
      <p:sp>
        <p:nvSpPr>
          <p:cNvPr id="19" name="Footer Placeholder 5">
            <a:extLst>
              <a:ext uri="{FF2B5EF4-FFF2-40B4-BE49-F238E27FC236}">
                <a16:creationId xmlns:a16="http://schemas.microsoft.com/office/drawing/2014/main" id="{665988A2-8C9D-6AEE-EFF7-50E2AE630D1E}"/>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20" name="Slide Number Placeholder 6">
            <a:extLst>
              <a:ext uri="{FF2B5EF4-FFF2-40B4-BE49-F238E27FC236}">
                <a16:creationId xmlns:a16="http://schemas.microsoft.com/office/drawing/2014/main" id="{2F9B8623-6C11-F390-9829-DAB102ABCFDE}"/>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8</a:t>
            </a:fld>
            <a:endParaRPr lang="en-US"/>
          </a:p>
        </p:txBody>
      </p:sp>
      <p:graphicFrame>
        <p:nvGraphicFramePr>
          <p:cNvPr id="21" name="Text Placeholder 2">
            <a:extLst>
              <a:ext uri="{FF2B5EF4-FFF2-40B4-BE49-F238E27FC236}">
                <a16:creationId xmlns:a16="http://schemas.microsoft.com/office/drawing/2014/main" id="{479DE953-346B-930D-30C6-26BDE47A8C1E}"/>
              </a:ext>
            </a:extLst>
          </p:cNvPr>
          <p:cNvGraphicFramePr/>
          <p:nvPr>
            <p:extLst>
              <p:ext uri="{D42A27DB-BD31-4B8C-83A1-F6EECF244321}">
                <p14:modId xmlns:p14="http://schemas.microsoft.com/office/powerpoint/2010/main" val="952281063"/>
              </p:ext>
            </p:extLst>
          </p:nvPr>
        </p:nvGraphicFramePr>
        <p:xfrm>
          <a:off x="5134708" y="553616"/>
          <a:ext cx="6279741"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9455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D4C0C-6F5B-D25C-A2BC-B69F0A6AD2AB}"/>
              </a:ext>
            </a:extLst>
          </p:cNvPr>
          <p:cNvSpPr>
            <a:spLocks noGrp="1"/>
          </p:cNvSpPr>
          <p:nvPr>
            <p:ph type="title"/>
          </p:nvPr>
        </p:nvSpPr>
        <p:spPr>
          <a:xfrm>
            <a:off x="612648" y="548640"/>
            <a:ext cx="10653578" cy="1132258"/>
          </a:xfrm>
        </p:spPr>
        <p:txBody>
          <a:bodyPr anchor="t">
            <a:normAutofit/>
          </a:bodyPr>
          <a:lstStyle/>
          <a:p>
            <a:r>
              <a:rPr lang="en-US" dirty="0"/>
              <a:t>Como </a:t>
            </a:r>
            <a:r>
              <a:rPr lang="en-US" dirty="0" err="1"/>
              <a:t>Prepararse</a:t>
            </a:r>
            <a:r>
              <a:rPr lang="en-US" dirty="0"/>
              <a:t> </a:t>
            </a:r>
            <a:r>
              <a:rPr lang="en-US" dirty="0" err="1"/>
              <a:t>si</a:t>
            </a:r>
            <a:r>
              <a:rPr lang="en-US" dirty="0"/>
              <a:t> </a:t>
            </a:r>
            <a:r>
              <a:rPr lang="en-US" dirty="0" err="1"/>
              <a:t>tiene</a:t>
            </a:r>
            <a:r>
              <a:rPr lang="en-US" dirty="0"/>
              <a:t> que </a:t>
            </a:r>
            <a:r>
              <a:rPr lang="en-US" dirty="0" err="1"/>
              <a:t>pedir</a:t>
            </a:r>
            <a:r>
              <a:rPr lang="en-US" dirty="0"/>
              <a:t> </a:t>
            </a:r>
            <a:r>
              <a:rPr lang="en-US" dirty="0" err="1"/>
              <a:t>una</a:t>
            </a:r>
            <a:r>
              <a:rPr lang="en-US" dirty="0"/>
              <a:t> </a:t>
            </a:r>
            <a:r>
              <a:rPr lang="en-US" dirty="0" err="1"/>
              <a:t>Fianza</a:t>
            </a:r>
            <a:endParaRPr lang="en-US" dirty="0"/>
          </a:p>
        </p:txBody>
      </p:sp>
      <p:sp>
        <p:nvSpPr>
          <p:cNvPr id="15" name="Date Placeholder 3">
            <a:extLst>
              <a:ext uri="{FF2B5EF4-FFF2-40B4-BE49-F238E27FC236}">
                <a16:creationId xmlns:a16="http://schemas.microsoft.com/office/drawing/2014/main" id="{F1893209-03B8-80A6-A4E6-A849370853F2}"/>
              </a:ext>
            </a:extLst>
          </p:cNvPr>
          <p:cNvSpPr>
            <a:spLocks noGrp="1"/>
          </p:cNvSpPr>
          <p:nvPr>
            <p:ph type="dt" sz="half" idx="10"/>
          </p:nvPr>
        </p:nvSpPr>
        <p:spPr>
          <a:xfrm>
            <a:off x="137160" y="6453002"/>
            <a:ext cx="3494314" cy="365125"/>
          </a:xfrm>
        </p:spPr>
        <p:txBody>
          <a:bodyPr/>
          <a:lstStyle/>
          <a:p>
            <a:pPr>
              <a:spcAft>
                <a:spcPts val="600"/>
              </a:spcAft>
            </a:pPr>
            <a:fld id="{7AFC0B92-3800-4EAF-9CCF-77AE3073088B}" type="datetime1">
              <a:pPr>
                <a:spcAft>
                  <a:spcPts val="600"/>
                </a:spcAft>
              </a:pPr>
              <a:t>1/25/2025</a:t>
            </a:fld>
            <a:endParaRPr lang="en-US"/>
          </a:p>
        </p:txBody>
      </p:sp>
      <p:sp>
        <p:nvSpPr>
          <p:cNvPr id="16" name="Footer Placeholder 4">
            <a:extLst>
              <a:ext uri="{FF2B5EF4-FFF2-40B4-BE49-F238E27FC236}">
                <a16:creationId xmlns:a16="http://schemas.microsoft.com/office/drawing/2014/main" id="{5C27A60F-0F7E-E8D8-5083-EE12BA6F1377}"/>
              </a:ext>
            </a:extLst>
          </p:cNvPr>
          <p:cNvSpPr>
            <a:spLocks noGrp="1"/>
          </p:cNvSpPr>
          <p:nvPr>
            <p:ph type="ftr" sz="quarter" idx="11"/>
          </p:nvPr>
        </p:nvSpPr>
        <p:spPr>
          <a:xfrm>
            <a:off x="8876521" y="6453002"/>
            <a:ext cx="2805405" cy="365125"/>
          </a:xfrm>
        </p:spPr>
        <p:txBody>
          <a:bodyPr/>
          <a:lstStyle/>
          <a:p>
            <a:pPr>
              <a:spcAft>
                <a:spcPts val="600"/>
              </a:spcAft>
            </a:pPr>
            <a:r>
              <a:rPr lang="en-US"/>
              <a:t>
              </a:t>
            </a:r>
          </a:p>
        </p:txBody>
      </p:sp>
      <p:sp>
        <p:nvSpPr>
          <p:cNvPr id="17" name="Slide Number Placeholder 5">
            <a:extLst>
              <a:ext uri="{FF2B5EF4-FFF2-40B4-BE49-F238E27FC236}">
                <a16:creationId xmlns:a16="http://schemas.microsoft.com/office/drawing/2014/main" id="{211B61FD-3A7A-8457-FFF6-D060C08D4F69}"/>
              </a:ext>
            </a:extLst>
          </p:cNvPr>
          <p:cNvSpPr>
            <a:spLocks noGrp="1"/>
          </p:cNvSpPr>
          <p:nvPr>
            <p:ph type="sldNum" sz="quarter" idx="12"/>
          </p:nvPr>
        </p:nvSpPr>
        <p:spPr>
          <a:xfrm>
            <a:off x="11632162" y="6453002"/>
            <a:ext cx="429207" cy="365125"/>
          </a:xfrm>
        </p:spPr>
        <p:txBody>
          <a:bodyPr/>
          <a:lstStyle/>
          <a:p>
            <a:pPr>
              <a:spcAft>
                <a:spcPts val="600"/>
              </a:spcAft>
            </a:pPr>
            <a:fld id="{CC057153-B650-4DEB-B370-79DDCFDCE934}" type="slidenum">
              <a:rPr lang="en-US" dirty="0"/>
              <a:pPr>
                <a:spcAft>
                  <a:spcPts val="600"/>
                </a:spcAft>
              </a:pPr>
              <a:t>9</a:t>
            </a:fld>
            <a:endParaRPr lang="en-US"/>
          </a:p>
        </p:txBody>
      </p:sp>
      <p:graphicFrame>
        <p:nvGraphicFramePr>
          <p:cNvPr id="18" name="Content Placeholder 2">
            <a:extLst>
              <a:ext uri="{FF2B5EF4-FFF2-40B4-BE49-F238E27FC236}">
                <a16:creationId xmlns:a16="http://schemas.microsoft.com/office/drawing/2014/main" id="{4470AA45-4CDA-8F3F-D40D-99D4ECD744E0}"/>
              </a:ext>
            </a:extLst>
          </p:cNvPr>
          <p:cNvGraphicFramePr>
            <a:graphicFrameLocks noGrp="1"/>
          </p:cNvGraphicFramePr>
          <p:nvPr>
            <p:ph idx="1"/>
            <p:extLst>
              <p:ext uri="{D42A27DB-BD31-4B8C-83A1-F6EECF244321}">
                <p14:modId xmlns:p14="http://schemas.microsoft.com/office/powerpoint/2010/main" val="907810774"/>
              </p:ext>
            </p:extLst>
          </p:nvPr>
        </p:nvGraphicFramePr>
        <p:xfrm>
          <a:off x="612647" y="1715532"/>
          <a:ext cx="10653579" cy="4593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82172110"/>
      </p:ext>
    </p:extLst>
  </p:cSld>
  <p:clrMapOvr>
    <a:masterClrMapping/>
  </p:clrMapOvr>
</p:sld>
</file>

<file path=ppt/theme/theme1.xml><?xml version="1.0" encoding="utf-8"?>
<a:theme xmlns:a="http://schemas.openxmlformats.org/drawingml/2006/main" name="VanillaVTI">
  <a:themeElements>
    <a:clrScheme name="VanillaVTI">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VanillaVTI">
      <a:majorFont>
        <a:latin typeface="Neue Haas Grotesk Text Pro"/>
        <a:ea typeface=""/>
        <a:cs typeface=""/>
      </a:majorFont>
      <a:minorFont>
        <a:latin typeface="Neue Haas Grotesk Text Pro"/>
        <a:ea typeface=""/>
        <a:cs typeface=""/>
      </a:minorFont>
    </a:fontScheme>
    <a:fmtScheme name="Vanilla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AACC6CF0-9F86-48CC-9C4E-CA578EE0A0A0}" vid="{3BDE51FE-56D6-4100-AFB5-5B4AEDCE2E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TM04033923[[fn=Profundidad]]</Template>
  <TotalTime>2480</TotalTime>
  <Words>875</Words>
  <Application>Microsoft Office PowerPoint</Application>
  <PresentationFormat>Widescreen</PresentationFormat>
  <Paragraphs>134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VanillaVTI</vt:lpstr>
      <vt:lpstr>Las Politicas de Trump y Como Preparar y Protejerse</vt:lpstr>
      <vt:lpstr>Que es un orden ejecutivo?</vt:lpstr>
      <vt:lpstr>Cuales son los ordenes ejecutivos de Trump?</vt:lpstr>
      <vt:lpstr>Ciudadania por Nacimiento</vt:lpstr>
      <vt:lpstr>Cancelando Parole por Cubanos, Haitanos, Venezolanos, y Haitanos</vt:lpstr>
      <vt:lpstr>DACA y Trump</vt:lpstr>
      <vt:lpstr>TPS y Trump</vt:lpstr>
      <vt:lpstr>Quien Va a  Arrestar ICE?</vt:lpstr>
      <vt:lpstr>Como Prepararse si tiene que pedir una Fianza</vt:lpstr>
      <vt:lpstr>Documentos por Una Fianza</vt:lpstr>
      <vt:lpstr>Que debo tener preparado?</vt:lpstr>
      <vt:lpstr>Como Puede Prepararse y Protegerse</vt:lpstr>
      <vt:lpstr>Cuales Documentos Debo Tener?</vt:lpstr>
      <vt:lpstr>Cuales Documentos Debo Tener?</vt:lpstr>
      <vt:lpstr>Cuales Documentos Debo Tener?</vt:lpstr>
      <vt:lpstr>Como Puedo Prepararme y Protegerme?</vt:lpstr>
      <vt:lpstr>Como Puedo Prepararme y Protegerme?</vt:lpstr>
      <vt:lpstr>Como Puedo Prepararme y Protegerme?</vt:lpstr>
      <vt:lpstr>Como Puedo Prepararme y Protegerme?</vt:lpstr>
      <vt:lpstr>Como Puedo Prepararme y Protegerme?</vt:lpstr>
      <vt:lpstr>Como Protegerse en el Carro</vt:lpstr>
      <vt:lpstr>Gracais! Si podemos servirle o contestar preguntas: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 AND BEYOND  Immigration for Employers and Foreign Nationals</dc:title>
  <dc:creator>user</dc:creator>
  <cp:lastModifiedBy>Charles Kuck</cp:lastModifiedBy>
  <cp:revision>555</cp:revision>
  <dcterms:created xsi:type="dcterms:W3CDTF">2019-10-29T21:17:10Z</dcterms:created>
  <dcterms:modified xsi:type="dcterms:W3CDTF">2025-01-26T02:00:49Z</dcterms:modified>
</cp:coreProperties>
</file>